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495" r:id="rId3"/>
    <p:sldId id="860" r:id="rId4"/>
    <p:sldId id="808" r:id="rId6"/>
    <p:sldId id="809" r:id="rId7"/>
    <p:sldId id="810" r:id="rId8"/>
    <p:sldId id="811" r:id="rId9"/>
    <p:sldId id="812" r:id="rId10"/>
    <p:sldId id="813" r:id="rId11"/>
    <p:sldId id="865" r:id="rId12"/>
    <p:sldId id="862" r:id="rId13"/>
    <p:sldId id="863" r:id="rId14"/>
    <p:sldId id="866" r:id="rId15"/>
    <p:sldId id="814" r:id="rId16"/>
    <p:sldId id="815" r:id="rId17"/>
    <p:sldId id="881" r:id="rId18"/>
    <p:sldId id="882" r:id="rId19"/>
    <p:sldId id="842" r:id="rId20"/>
    <p:sldId id="818" r:id="rId21"/>
    <p:sldId id="819" r:id="rId22"/>
    <p:sldId id="820" r:id="rId23"/>
    <p:sldId id="868" r:id="rId24"/>
    <p:sldId id="827" r:id="rId25"/>
    <p:sldId id="829" r:id="rId26"/>
    <p:sldId id="870" r:id="rId27"/>
    <p:sldId id="877" r:id="rId28"/>
    <p:sldId id="871" r:id="rId29"/>
    <p:sldId id="876" r:id="rId30"/>
    <p:sldId id="821" r:id="rId31"/>
    <p:sldId id="872" r:id="rId32"/>
    <p:sldId id="873" r:id="rId33"/>
    <p:sldId id="878" r:id="rId34"/>
    <p:sldId id="879" r:id="rId35"/>
    <p:sldId id="824" r:id="rId36"/>
    <p:sldId id="825" r:id="rId37"/>
    <p:sldId id="880" r:id="rId38"/>
  </p:sldIdLst>
  <p:sldSz cx="9144000" cy="6858000" type="screen4x3"/>
  <p:notesSz cx="6858000" cy="9144000"/>
  <p:kinsoku lang="zh-CN" invalStChars="!),.:;?]}、。—ˇ¨〃々～‖…’”〕〉》」』〗】∶！＂＇），．：；？］｀｜｝·" invalEndChars="([{‘“〔〈《「『〖【（［｛．·"/>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Tahoma" panose="020B060403050404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Tahoma" panose="020B060403050404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韩孟杰" initials="HM" lastIdx="1" clrIdx="0"/>
  <p:cmAuthor id="1" name="Administrator" initials="A" lastIdx="5" clrIdx="0"/>
  <p:cmAuthor id="2" name="AIDS"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0000"/>
    <a:srgbClr val="FF66FF"/>
    <a:srgbClr val="CC0066"/>
    <a:srgbClr val="666699"/>
    <a:srgbClr val="00CC00"/>
    <a:srgbClr val="CC990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86" d="100"/>
          <a:sy n="86" d="100"/>
        </p:scale>
        <p:origin x="1354" y="62"/>
      </p:cViewPr>
      <p:guideLst>
        <p:guide orient="horz" pos="2047"/>
        <p:guide pos="2873"/>
      </p:guideLst>
    </p:cSldViewPr>
  </p:slideViewPr>
  <p:notesTextViewPr>
    <p:cViewPr>
      <p:scale>
        <a:sx n="100" d="100"/>
        <a:sy n="100" d="100"/>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commentAuthors" Target="commentAuthors.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w="9525">
            <a:noFill/>
            <a:miter lim="800000"/>
          </a:ln>
          <a:effectLst/>
        </p:spPr>
        <p:txBody>
          <a:bodyPr vert="horz" wrap="square" lIns="91440" tIns="45720" rIns="91440" bIns="45720" numCol="1" anchor="t" anchorCtr="0" compatLnSpc="1"/>
          <a:lstStyle>
            <a:lvl1pPr>
              <a:defRPr sz="1200" smtClean="0">
                <a:latin typeface="Arial" panose="020B0604020202020204" pitchFamily="34" charset="0"/>
              </a:defRPr>
            </a:lvl1pPr>
          </a:lstStyle>
          <a:p>
            <a:pPr>
              <a:defRPr/>
            </a:pPr>
            <a:endParaRPr lang="en-US"/>
          </a:p>
        </p:txBody>
      </p:sp>
      <p:sp>
        <p:nvSpPr>
          <p:cNvPr id="3075" name="Rectangle 3"/>
          <p:cNvSpPr>
            <a:spLocks noGrp="1" noChangeArrowheads="1"/>
          </p:cNvSpPr>
          <p:nvPr>
            <p:ph type="dt" idx="1"/>
          </p:nvPr>
        </p:nvSpPr>
        <p:spPr bwMode="auto">
          <a:xfrm>
            <a:off x="3883025" y="0"/>
            <a:ext cx="2973388" cy="457200"/>
          </a:xfrm>
          <a:prstGeom prst="rect">
            <a:avLst/>
          </a:prstGeom>
          <a:noFill/>
          <a:ln w="9525">
            <a:noFill/>
            <a:miter lim="800000"/>
          </a:ln>
          <a:effectLst/>
        </p:spPr>
        <p:txBody>
          <a:bodyPr vert="horz" wrap="square" lIns="91440" tIns="45720" rIns="91440" bIns="45720" numCol="1" anchor="t" anchorCtr="0" compatLnSpc="1"/>
          <a:lstStyle>
            <a:lvl1pPr algn="r">
              <a:defRPr sz="1200" smtClean="0">
                <a:latin typeface="Arial" panose="020B0604020202020204" pitchFamily="34" charset="0"/>
              </a:defRPr>
            </a:lvl1pPr>
          </a:lstStyle>
          <a:p>
            <a:pPr>
              <a:defRPr/>
            </a:pPr>
            <a:endParaRPr lang="en-US"/>
          </a:p>
        </p:txBody>
      </p:sp>
      <p:sp>
        <p:nvSpPr>
          <p:cNvPr id="87044" name="Rectangle 4"/>
          <p:cNvSpPr>
            <a:spLocks noGrp="1" noRot="1" noChangeAspect="1" noChangeArrowheads="1"/>
          </p:cNvSpPr>
          <p:nvPr>
            <p:ph type="sldImg" idx="2"/>
          </p:nvPr>
        </p:nvSpPr>
        <p:spPr bwMode="auto">
          <a:xfrm>
            <a:off x="1143000"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ctr"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3078" name="Rectangle 6"/>
          <p:cNvSpPr>
            <a:spLocks noGrp="1" noChangeArrowheads="1"/>
          </p:cNvSpPr>
          <p:nvPr>
            <p:ph type="ftr" sz="quarter" idx="4"/>
          </p:nvPr>
        </p:nvSpPr>
        <p:spPr bwMode="auto">
          <a:xfrm>
            <a:off x="0" y="8685213"/>
            <a:ext cx="2970213" cy="457200"/>
          </a:xfrm>
          <a:prstGeom prst="rect">
            <a:avLst/>
          </a:prstGeom>
          <a:noFill/>
          <a:ln w="9525">
            <a:noFill/>
            <a:miter lim="800000"/>
          </a:ln>
          <a:effectLst/>
        </p:spPr>
        <p:txBody>
          <a:bodyPr vert="horz" wrap="square" lIns="91440" tIns="45720" rIns="91440" bIns="45720" numCol="1" anchor="b" anchorCtr="0" compatLnSpc="1"/>
          <a:lstStyle>
            <a:lvl1pPr>
              <a:defRPr sz="1200" smtClean="0">
                <a:latin typeface="Arial" panose="020B0604020202020204" pitchFamily="34" charset="0"/>
              </a:defRPr>
            </a:lvl1pPr>
          </a:lstStyle>
          <a:p>
            <a:pPr>
              <a:defRPr/>
            </a:pPr>
            <a:endParaRPr lang="en-US"/>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w="9525">
            <a:noFill/>
            <a:miter lim="800000"/>
          </a:ln>
          <a:effectLst/>
        </p:spPr>
        <p:txBody>
          <a:bodyPr vert="horz" wrap="square" lIns="91440" tIns="45720" rIns="91440" bIns="45720" numCol="1" anchor="b" anchorCtr="0" compatLnSpc="1"/>
          <a:lstStyle>
            <a:lvl1pPr algn="r">
              <a:defRPr sz="1200" smtClean="0">
                <a:latin typeface="Arial" panose="020B0604020202020204" pitchFamily="34" charset="0"/>
              </a:defRPr>
            </a:lvl1pPr>
          </a:lstStyle>
          <a:p>
            <a:pPr>
              <a:defRPr/>
            </a:pPr>
            <a:fld id="{BF5599F0-D709-42C9-BB3D-9C477D23FE96}"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p:nvPr>
        </p:nvSpPr>
        <p:spPr/>
        <p:txBody>
          <a:bodyPr lIns="91440" tIns="45720" rIns="91440" bIns="45720" anchor="t" anchorCtr="0"/>
          <a:p>
            <a:pPr lvl="0"/>
            <a:r>
              <a:rPr lang="zh-CN" altLang="en-US" dirty="0"/>
              <a:t>计算一下增加的比例，从</a:t>
            </a:r>
            <a:r>
              <a:rPr lang="en-US" altLang="zh-CN" dirty="0"/>
              <a:t>2015-2018</a:t>
            </a:r>
            <a:r>
              <a:rPr lang="zh-CN" altLang="en-US" dirty="0"/>
              <a:t>年在</a:t>
            </a:r>
            <a:r>
              <a:rPr lang="en-US" altLang="zh-CN" dirty="0"/>
              <a:t>8-12%</a:t>
            </a:r>
            <a:r>
              <a:rPr lang="zh-CN" altLang="en-US" dirty="0"/>
              <a:t>，</a:t>
            </a:r>
            <a:r>
              <a:rPr lang="en-US" altLang="zh-CN" dirty="0"/>
              <a:t>2019</a:t>
            </a:r>
            <a:r>
              <a:rPr lang="zh-CN" altLang="en-US" dirty="0"/>
              <a:t>年在不到</a:t>
            </a:r>
            <a:r>
              <a:rPr lang="en-US" altLang="zh-CN" dirty="0"/>
              <a:t>2%</a:t>
            </a:r>
            <a:r>
              <a:rPr lang="zh-CN" altLang="en-US" dirty="0"/>
              <a:t>。</a:t>
            </a:r>
            <a:endParaRPr lang="zh-CN" altLang="en-US" dirty="0"/>
          </a:p>
        </p:txBody>
      </p:sp>
      <p:sp>
        <p:nvSpPr>
          <p:cNvPr id="153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1" name="幻灯片图像占位符 1"/>
          <p:cNvSpPr>
            <a:spLocks noGrp="1" noRot="1" noChangeAspect="1"/>
          </p:cNvSpPr>
          <p:nvPr>
            <p:ph type="sldImg"/>
          </p:nvPr>
        </p:nvSpPr>
        <p:spPr/>
      </p:sp>
      <p:sp>
        <p:nvSpPr>
          <p:cNvPr id="15362" name="备注占位符 2"/>
          <p:cNvSpPr>
            <a:spLocks noGrp="1"/>
          </p:cNvSpPr>
          <p:nvPr>
            <p:ph type="body"/>
          </p:nvPr>
        </p:nvSpPr>
        <p:spPr/>
        <p:txBody>
          <a:bodyPr lIns="91440" tIns="45720" rIns="91440" bIns="45720" anchor="t" anchorCtr="0"/>
          <a:p>
            <a:pPr lvl="0"/>
            <a:r>
              <a:rPr lang="zh-CN" altLang="en-US" dirty="0"/>
              <a:t>计算一下增加的比例，从</a:t>
            </a:r>
            <a:r>
              <a:rPr lang="en-US" altLang="zh-CN" dirty="0"/>
              <a:t>2015-2018</a:t>
            </a:r>
            <a:r>
              <a:rPr lang="zh-CN" altLang="en-US" dirty="0"/>
              <a:t>年在</a:t>
            </a:r>
            <a:r>
              <a:rPr lang="en-US" altLang="zh-CN" dirty="0"/>
              <a:t>8-12%</a:t>
            </a:r>
            <a:r>
              <a:rPr lang="zh-CN" altLang="en-US" dirty="0"/>
              <a:t>，</a:t>
            </a:r>
            <a:r>
              <a:rPr lang="en-US" altLang="zh-CN" dirty="0"/>
              <a:t>2019</a:t>
            </a:r>
            <a:r>
              <a:rPr lang="zh-CN" altLang="en-US" dirty="0"/>
              <a:t>年在不到</a:t>
            </a:r>
            <a:r>
              <a:rPr lang="en-US" altLang="zh-CN" dirty="0"/>
              <a:t>2%</a:t>
            </a:r>
            <a:r>
              <a:rPr lang="zh-CN" altLang="en-US" dirty="0"/>
              <a:t>。</a:t>
            </a:r>
            <a:endParaRPr lang="zh-CN" altLang="en-US" dirty="0"/>
          </a:p>
        </p:txBody>
      </p:sp>
      <p:sp>
        <p:nvSpPr>
          <p:cNvPr id="15363"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p:cNvSpPr>
          <p:nvPr>
            <p:ph type="sldImg"/>
          </p:nvPr>
        </p:nvSpPr>
        <p:spPr/>
      </p:sp>
      <p:sp>
        <p:nvSpPr>
          <p:cNvPr id="11266" name="备注占位符 2"/>
          <p:cNvSpPr>
            <a:spLocks noGrp="1"/>
          </p:cNvSpPr>
          <p:nvPr>
            <p:ph type="body"/>
          </p:nvPr>
        </p:nvSpPr>
        <p:spPr/>
        <p:txBody>
          <a:bodyPr lIns="91440" tIns="45720" rIns="91440" bIns="45720" anchor="t" anchorCtr="0"/>
          <a:p>
            <a:pPr lvl="0"/>
            <a:endParaRPr lang="zh-CN" altLang="en-US" dirty="0"/>
          </a:p>
        </p:txBody>
      </p:sp>
      <p:sp>
        <p:nvSpPr>
          <p:cNvPr id="1126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nchorCtr="0"/>
          <a:p>
            <a:pPr lvl="0" algn="r"/>
            <a:fld id="{9A0DB2DC-4C9A-4742-B13C-FB6460FD3503}" type="slidenum">
              <a:rPr lang="zh-CN" altLang="en-US" sz="120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4" name="Group 2"/>
          <p:cNvGrpSpPr/>
          <p:nvPr/>
        </p:nvGrpSpPr>
        <p:grpSpPr bwMode="auto">
          <a:xfrm>
            <a:off x="3800475" y="1789113"/>
            <a:ext cx="5340350" cy="5056187"/>
            <a:chOff x="0" y="0"/>
            <a:chExt cx="3364" cy="3185"/>
          </a:xfrm>
        </p:grpSpPr>
        <p:sp>
          <p:nvSpPr>
            <p:cNvPr id="5" name="Rectangle 3"/>
            <p:cNvSpPr>
              <a:spLocks noChangeArrowheads="1"/>
            </p:cNvSpPr>
            <p:nvPr/>
          </p:nvSpPr>
          <p:spPr bwMode="auto">
            <a:xfrm>
              <a:off x="1836" y="238"/>
              <a:ext cx="197" cy="102"/>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6" name="Oval 4"/>
            <p:cNvSpPr>
              <a:spLocks noChangeArrowheads="1"/>
            </p:cNvSpPr>
            <p:nvPr/>
          </p:nvSpPr>
          <p:spPr bwMode="auto">
            <a:xfrm>
              <a:off x="1905" y="58"/>
              <a:ext cx="47" cy="47"/>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7" name="Rectangle 5"/>
            <p:cNvSpPr>
              <a:spLocks noChangeArrowheads="1"/>
            </p:cNvSpPr>
            <p:nvPr/>
          </p:nvSpPr>
          <p:spPr bwMode="auto">
            <a:xfrm rot="995337">
              <a:off x="2811" y="368"/>
              <a:ext cx="6" cy="207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8" name="Freeform 6"/>
            <p:cNvSpPr>
              <a:spLocks noEditPoints="1"/>
            </p:cNvSpPr>
            <p:nvPr/>
          </p:nvSpPr>
          <p:spPr bwMode="auto">
            <a:xfrm>
              <a:off x="2477" y="2381"/>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9" name="Rectangle 7"/>
            <p:cNvSpPr>
              <a:spLocks noChangeArrowheads="1"/>
            </p:cNvSpPr>
            <p:nvPr/>
          </p:nvSpPr>
          <p:spPr bwMode="auto">
            <a:xfrm rot="91736">
              <a:off x="3093" y="408"/>
              <a:ext cx="6" cy="1998"/>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 name="Rectangle 8"/>
            <p:cNvSpPr>
              <a:spLocks noChangeArrowheads="1"/>
            </p:cNvSpPr>
            <p:nvPr/>
          </p:nvSpPr>
          <p:spPr bwMode="auto">
            <a:xfrm rot="20673777">
              <a:off x="3246" y="394"/>
              <a:ext cx="6" cy="881"/>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1" name="Rectangle 9"/>
            <p:cNvSpPr>
              <a:spLocks noChangeArrowheads="1"/>
            </p:cNvSpPr>
            <p:nvPr/>
          </p:nvSpPr>
          <p:spPr bwMode="auto">
            <a:xfrm rot="20459687">
              <a:off x="1050" y="689"/>
              <a:ext cx="6" cy="203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2" name="Rectangle 10"/>
            <p:cNvSpPr>
              <a:spLocks noChangeArrowheads="1"/>
            </p:cNvSpPr>
            <p:nvPr/>
          </p:nvSpPr>
          <p:spPr bwMode="auto">
            <a:xfrm rot="1114412">
              <a:off x="363" y="694"/>
              <a:ext cx="6" cy="2119"/>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3" name="Rectangle 11"/>
            <p:cNvSpPr>
              <a:spLocks noChangeArrowheads="1"/>
            </p:cNvSpPr>
            <p:nvPr/>
          </p:nvSpPr>
          <p:spPr bwMode="auto">
            <a:xfrm rot="254676">
              <a:off x="641" y="743"/>
              <a:ext cx="6" cy="1906"/>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4" name="Freeform 12"/>
            <p:cNvSpPr/>
            <p:nvPr/>
          </p:nvSpPr>
          <p:spPr bwMode="auto">
            <a:xfrm>
              <a:off x="1613" y="1894"/>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5" name="Freeform 13"/>
            <p:cNvSpPr/>
            <p:nvPr/>
          </p:nvSpPr>
          <p:spPr bwMode="auto">
            <a:xfrm>
              <a:off x="2368" y="2464"/>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6" name="Freeform 14"/>
            <p:cNvSpPr/>
            <p:nvPr/>
          </p:nvSpPr>
          <p:spPr bwMode="auto">
            <a:xfrm>
              <a:off x="2392" y="2518"/>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ln>
          </p:spPr>
          <p:txBody>
            <a:bodyPr/>
            <a:lstStyle/>
            <a:p>
              <a:pPr>
                <a:defRPr/>
              </a:pPr>
              <a:endParaRPr lang="zh-CN" altLang="en-US"/>
            </a:p>
          </p:txBody>
        </p:sp>
        <p:sp>
          <p:nvSpPr>
            <p:cNvPr id="17" name="Freeform 15"/>
            <p:cNvSpPr/>
            <p:nvPr/>
          </p:nvSpPr>
          <p:spPr bwMode="auto">
            <a:xfrm>
              <a:off x="2410" y="2464"/>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sp>
          <p:nvSpPr>
            <p:cNvPr id="18" name="Freeform 16"/>
            <p:cNvSpPr/>
            <p:nvPr/>
          </p:nvSpPr>
          <p:spPr bwMode="auto">
            <a:xfrm>
              <a:off x="665" y="414"/>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9" name="Freeform 17"/>
            <p:cNvSpPr>
              <a:spLocks noEditPoints="1"/>
            </p:cNvSpPr>
            <p:nvPr/>
          </p:nvSpPr>
          <p:spPr bwMode="auto">
            <a:xfrm>
              <a:off x="665" y="563"/>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0" name="Freeform 18"/>
            <p:cNvSpPr>
              <a:spLocks noEditPoints="1"/>
            </p:cNvSpPr>
            <p:nvPr/>
          </p:nvSpPr>
          <p:spPr bwMode="auto">
            <a:xfrm>
              <a:off x="665" y="641"/>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1" name="Freeform 19"/>
            <p:cNvSpPr/>
            <p:nvPr/>
          </p:nvSpPr>
          <p:spPr bwMode="auto">
            <a:xfrm>
              <a:off x="3076" y="78"/>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2" name="Freeform 20"/>
            <p:cNvSpPr>
              <a:spLocks noEditPoints="1"/>
            </p:cNvSpPr>
            <p:nvPr/>
          </p:nvSpPr>
          <p:spPr bwMode="auto">
            <a:xfrm>
              <a:off x="3082" y="222"/>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3" name="Freeform 21"/>
            <p:cNvSpPr>
              <a:spLocks noEditPoints="1"/>
            </p:cNvSpPr>
            <p:nvPr/>
          </p:nvSpPr>
          <p:spPr bwMode="auto">
            <a:xfrm>
              <a:off x="3076" y="306"/>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4" name="Freeform 22"/>
            <p:cNvSpPr>
              <a:spLocks noEditPoints="1"/>
            </p:cNvSpPr>
            <p:nvPr/>
          </p:nvSpPr>
          <p:spPr bwMode="auto">
            <a:xfrm>
              <a:off x="3034" y="2398"/>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5" name="Freeform 23"/>
            <p:cNvSpPr/>
            <p:nvPr/>
          </p:nvSpPr>
          <p:spPr bwMode="auto">
            <a:xfrm>
              <a:off x="623" y="0"/>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sp>
          <p:nvSpPr>
            <p:cNvPr id="26" name="Freeform 24"/>
            <p:cNvSpPr>
              <a:spLocks noEditPoints="1"/>
            </p:cNvSpPr>
            <p:nvPr/>
          </p:nvSpPr>
          <p:spPr bwMode="auto">
            <a:xfrm>
              <a:off x="540" y="2646"/>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7" name="Freeform 25"/>
            <p:cNvSpPr>
              <a:spLocks noEditPoints="1"/>
            </p:cNvSpPr>
            <p:nvPr/>
          </p:nvSpPr>
          <p:spPr bwMode="auto">
            <a:xfrm>
              <a:off x="1385" y="2745"/>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8" name="Freeform 26"/>
            <p:cNvSpPr>
              <a:spLocks noEditPoints="1"/>
            </p:cNvSpPr>
            <p:nvPr/>
          </p:nvSpPr>
          <p:spPr bwMode="auto">
            <a:xfrm>
              <a:off x="6" y="2745"/>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29" name="Oval 27"/>
            <p:cNvSpPr>
              <a:spLocks noChangeArrowheads="1"/>
            </p:cNvSpPr>
            <p:nvPr/>
          </p:nvSpPr>
          <p:spPr bwMode="auto">
            <a:xfrm>
              <a:off x="50" y="2711"/>
              <a:ext cx="1380" cy="389"/>
            </a:xfrm>
            <a:prstGeom prst="ellipse">
              <a:avLst/>
            </a:prstGeom>
            <a:gradFill rotWithShape="0">
              <a:gsLst>
                <a:gs pos="0">
                  <a:schemeClr val="bg2">
                    <a:gamma/>
                    <a:tint val="81961"/>
                    <a:invGamma/>
                  </a:schemeClr>
                </a:gs>
                <a:gs pos="100000">
                  <a:schemeClr val="bg2"/>
                </a:gs>
              </a:gsLst>
              <a:lin ang="2700000" scaled="1"/>
            </a:gradFill>
            <a:ln w="9525">
              <a:noFill/>
              <a:round/>
            </a:ln>
            <a:effectLst/>
          </p:spPr>
          <p:txBody>
            <a:bodyPr/>
            <a:lstStyle/>
            <a:p>
              <a:pPr>
                <a:defRPr/>
              </a:pPr>
              <a:endParaRPr lang="zh-CN" altLang="en-US"/>
            </a:p>
          </p:txBody>
        </p:sp>
        <p:sp>
          <p:nvSpPr>
            <p:cNvPr id="30" name="Oval 28"/>
            <p:cNvSpPr>
              <a:spLocks noChangeArrowheads="1"/>
            </p:cNvSpPr>
            <p:nvPr/>
          </p:nvSpPr>
          <p:spPr bwMode="auto">
            <a:xfrm>
              <a:off x="0" y="2707"/>
              <a:ext cx="1502" cy="288"/>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31" name="Oval 29"/>
            <p:cNvSpPr>
              <a:spLocks noChangeArrowheads="1"/>
            </p:cNvSpPr>
            <p:nvPr/>
          </p:nvSpPr>
          <p:spPr bwMode="auto">
            <a:xfrm>
              <a:off x="47" y="2733"/>
              <a:ext cx="1425" cy="220"/>
            </a:xfrm>
            <a:prstGeom prst="ellipse">
              <a:avLst/>
            </a:prstGeom>
            <a:gradFill rotWithShape="0">
              <a:gsLst>
                <a:gs pos="0">
                  <a:schemeClr val="bg2"/>
                </a:gs>
                <a:gs pos="100000">
                  <a:schemeClr val="bg2">
                    <a:gamma/>
                    <a:tint val="81961"/>
                    <a:invGamma/>
                  </a:schemeClr>
                </a:gs>
              </a:gsLst>
              <a:lin ang="0" scaled="1"/>
            </a:gradFill>
            <a:ln w="9525">
              <a:noFill/>
              <a:round/>
            </a:ln>
            <a:effectLst/>
          </p:spPr>
          <p:txBody>
            <a:bodyPr/>
            <a:lstStyle/>
            <a:p>
              <a:pPr>
                <a:defRPr/>
              </a:pPr>
              <a:endParaRPr lang="zh-CN" altLang="en-US"/>
            </a:p>
          </p:txBody>
        </p:sp>
        <p:sp>
          <p:nvSpPr>
            <p:cNvPr id="32" name="Freeform 30"/>
            <p:cNvSpPr>
              <a:spLocks noEditPoints="1"/>
            </p:cNvSpPr>
            <p:nvPr/>
          </p:nvSpPr>
          <p:spPr bwMode="auto">
            <a:xfrm>
              <a:off x="1349" y="2661"/>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33" name="Freeform 31"/>
            <p:cNvSpPr>
              <a:spLocks noEditPoints="1"/>
            </p:cNvSpPr>
            <p:nvPr/>
          </p:nvSpPr>
          <p:spPr bwMode="auto">
            <a:xfrm>
              <a:off x="3028" y="2476"/>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34" name="Rectangle 32"/>
            <p:cNvSpPr>
              <a:spLocks noChangeArrowheads="1"/>
            </p:cNvSpPr>
            <p:nvPr/>
          </p:nvSpPr>
          <p:spPr bwMode="auto">
            <a:xfrm>
              <a:off x="1844" y="646"/>
              <a:ext cx="173" cy="2539"/>
            </a:xfrm>
            <a:prstGeom prst="rect">
              <a:avLst/>
            </a:prstGeom>
            <a:gradFill rotWithShape="0">
              <a:gsLst>
                <a:gs pos="0">
                  <a:schemeClr val="bg2">
                    <a:gamma/>
                    <a:tint val="81961"/>
                    <a:invGamma/>
                  </a:schemeClr>
                </a:gs>
                <a:gs pos="100000">
                  <a:schemeClr val="bg2"/>
                </a:gs>
              </a:gsLst>
              <a:lin ang="0" scaled="1"/>
            </a:gradFill>
            <a:ln w="9525">
              <a:noFill/>
              <a:miter lim="800000"/>
            </a:ln>
            <a:effectLst/>
          </p:spPr>
          <p:txBody>
            <a:bodyPr/>
            <a:lstStyle/>
            <a:p>
              <a:pPr>
                <a:defRPr/>
              </a:pPr>
              <a:endParaRPr lang="zh-CN" altLang="en-US"/>
            </a:p>
          </p:txBody>
        </p:sp>
        <p:sp>
          <p:nvSpPr>
            <p:cNvPr id="35" name="Rectangle 33"/>
            <p:cNvSpPr>
              <a:spLocks noChangeArrowheads="1"/>
            </p:cNvSpPr>
            <p:nvPr/>
          </p:nvSpPr>
          <p:spPr bwMode="auto">
            <a:xfrm>
              <a:off x="1894" y="418"/>
              <a:ext cx="76" cy="240"/>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36" name="AutoShape 34"/>
            <p:cNvSpPr>
              <a:spLocks noChangeArrowheads="1"/>
            </p:cNvSpPr>
            <p:nvPr/>
          </p:nvSpPr>
          <p:spPr bwMode="auto">
            <a:xfrm>
              <a:off x="1826" y="616"/>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37" name="Freeform 35"/>
            <p:cNvSpPr/>
            <p:nvPr/>
          </p:nvSpPr>
          <p:spPr bwMode="auto">
            <a:xfrm>
              <a:off x="1912" y="402"/>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a:defRPr/>
              </a:pPr>
              <a:endParaRPr lang="zh-CN" altLang="en-US"/>
            </a:p>
          </p:txBody>
        </p:sp>
        <p:sp>
          <p:nvSpPr>
            <p:cNvPr id="38" name="Freeform 36"/>
            <p:cNvSpPr/>
            <p:nvPr/>
          </p:nvSpPr>
          <p:spPr bwMode="auto">
            <a:xfrm>
              <a:off x="1775" y="294"/>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grpSp>
      <p:sp>
        <p:nvSpPr>
          <p:cNvPr id="2087" name="Rectangle 39"/>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r>
              <a:rPr lang="zh-CN"/>
              <a:t>单击此处编辑母版副标题样式</a:t>
            </a:r>
            <a:endParaRPr lang="zh-CN"/>
          </a:p>
        </p:txBody>
      </p:sp>
      <p:sp>
        <p:nvSpPr>
          <p:cNvPr id="2088"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zh-CN"/>
              <a:t>单击此处编辑母版标题样式</a:t>
            </a:r>
            <a:endParaRPr lang="zh-CN"/>
          </a:p>
        </p:txBody>
      </p:sp>
      <p:sp>
        <p:nvSpPr>
          <p:cNvPr id="39" name="Rectangle 37"/>
          <p:cNvSpPr>
            <a:spLocks noGrp="1" noChangeArrowheads="1"/>
          </p:cNvSpPr>
          <p:nvPr>
            <p:ph type="dt" sz="half" idx="10"/>
          </p:nvPr>
        </p:nvSpPr>
        <p:spPr/>
        <p:txBody>
          <a:bodyPr/>
          <a:lstStyle>
            <a:lvl1pPr>
              <a:defRPr smtClean="0"/>
            </a:lvl1pPr>
          </a:lstStyle>
          <a:p>
            <a:pPr>
              <a:defRPr/>
            </a:pPr>
            <a:fld id="{F7D91A6D-67FC-40B4-9ACF-F7F5EFC378E1}" type="datetimeFigureOut">
              <a:rPr lang="zh-CN" altLang="en-US"/>
            </a:fld>
            <a:endParaRPr lang="en-US"/>
          </a:p>
        </p:txBody>
      </p:sp>
      <p:sp>
        <p:nvSpPr>
          <p:cNvPr id="40" name="Rectangle 38"/>
          <p:cNvSpPr>
            <a:spLocks noGrp="1" noChangeArrowheads="1"/>
          </p:cNvSpPr>
          <p:nvPr>
            <p:ph type="ftr" sz="quarter" idx="11"/>
          </p:nvPr>
        </p:nvSpPr>
        <p:spPr/>
        <p:txBody>
          <a:bodyPr/>
          <a:lstStyle>
            <a:lvl1pPr>
              <a:defRPr smtClean="0"/>
            </a:lvl1pPr>
          </a:lstStyle>
          <a:p>
            <a:pPr>
              <a:defRPr/>
            </a:pPr>
            <a:endParaRPr lang="en-US"/>
          </a:p>
        </p:txBody>
      </p:sp>
      <p:sp>
        <p:nvSpPr>
          <p:cNvPr id="41" name="Rectangle 41"/>
          <p:cNvSpPr>
            <a:spLocks noGrp="1" noChangeArrowheads="1"/>
          </p:cNvSpPr>
          <p:nvPr>
            <p:ph type="sldNum" sz="quarter" idx="12"/>
          </p:nvPr>
        </p:nvSpPr>
        <p:spPr/>
        <p:txBody>
          <a:bodyPr/>
          <a:lstStyle>
            <a:lvl1pPr>
              <a:defRPr smtClean="0"/>
            </a:lvl1pPr>
          </a:lstStyle>
          <a:p>
            <a:pPr>
              <a:defRPr/>
            </a:pPr>
            <a:fld id="{BE5293D5-F048-45B1-8B4A-185BD30C8AFB}" type="slidenum">
              <a:rPr lang="zh-CN" altLang="en-US"/>
            </a:fld>
            <a:endParaRPr lang="en-US"/>
          </a:p>
        </p:txBody>
      </p:sp>
    </p:spTree>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679F987A-F044-40D4-96A6-36D6928816BB}" type="datetimeFigureOut">
              <a:rPr lang="zh-CN" altLang="en-US"/>
            </a:fld>
            <a:endParaRPr lang="en-US"/>
          </a:p>
        </p:txBody>
      </p:sp>
      <p:sp>
        <p:nvSpPr>
          <p:cNvPr id="5" name="页脚占位符 4"/>
          <p:cNvSpPr>
            <a:spLocks noGrp="1"/>
          </p:cNvSpPr>
          <p:nvPr>
            <p:ph type="ftr" sz="quarter" idx="11"/>
          </p:nvPr>
        </p:nvSpPr>
        <p:spPr/>
        <p:txBody>
          <a:bodyPr/>
          <a:lstStyle>
            <a:lvl1pPr>
              <a:defRPr smtClean="0"/>
            </a:lvl1pPr>
          </a:lstStyle>
          <a:p>
            <a:pPr>
              <a:defRPr/>
            </a:pPr>
            <a:endParaRPr lang="en-US"/>
          </a:p>
        </p:txBody>
      </p:sp>
      <p:sp>
        <p:nvSpPr>
          <p:cNvPr id="6" name="灯片编号占位符 5"/>
          <p:cNvSpPr>
            <a:spLocks noGrp="1"/>
          </p:cNvSpPr>
          <p:nvPr>
            <p:ph type="sldNum" sz="quarter" idx="12"/>
          </p:nvPr>
        </p:nvSpPr>
        <p:spPr/>
        <p:txBody>
          <a:bodyPr/>
          <a:lstStyle>
            <a:lvl1pPr>
              <a:defRPr smtClean="0"/>
            </a:lvl1pPr>
          </a:lstStyle>
          <a:p>
            <a:pPr>
              <a:defRPr/>
            </a:pPr>
            <a:fld id="{81594A2A-5B1F-4223-BE6C-490101692D20}" type="slidenum">
              <a:rPr lang="zh-CN" altLang="en-US"/>
            </a:fld>
            <a:endParaRPr lang="en-US"/>
          </a:p>
        </p:txBody>
      </p:sp>
    </p:spTree>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7FE66AAA-A445-48E5-8E27-63B49194FC54}" type="datetimeFigureOut">
              <a:rPr lang="zh-CN" altLang="en-US"/>
            </a:fld>
            <a:endParaRPr lang="en-US"/>
          </a:p>
        </p:txBody>
      </p:sp>
      <p:sp>
        <p:nvSpPr>
          <p:cNvPr id="5" name="页脚占位符 4"/>
          <p:cNvSpPr>
            <a:spLocks noGrp="1"/>
          </p:cNvSpPr>
          <p:nvPr>
            <p:ph type="ftr" sz="quarter" idx="11"/>
          </p:nvPr>
        </p:nvSpPr>
        <p:spPr/>
        <p:txBody>
          <a:bodyPr/>
          <a:lstStyle>
            <a:lvl1pPr>
              <a:defRPr smtClean="0"/>
            </a:lvl1pPr>
          </a:lstStyle>
          <a:p>
            <a:pPr>
              <a:defRPr/>
            </a:pPr>
            <a:endParaRPr lang="en-US"/>
          </a:p>
        </p:txBody>
      </p:sp>
      <p:sp>
        <p:nvSpPr>
          <p:cNvPr id="6" name="灯片编号占位符 5"/>
          <p:cNvSpPr>
            <a:spLocks noGrp="1"/>
          </p:cNvSpPr>
          <p:nvPr>
            <p:ph type="sldNum" sz="quarter" idx="12"/>
          </p:nvPr>
        </p:nvSpPr>
        <p:spPr/>
        <p:txBody>
          <a:bodyPr/>
          <a:lstStyle>
            <a:lvl1pPr>
              <a:defRPr smtClean="0"/>
            </a:lvl1pPr>
          </a:lstStyle>
          <a:p>
            <a:pPr>
              <a:defRPr/>
            </a:pPr>
            <a:fld id="{D3D37E87-8DF5-4465-8115-CC7AD3F720BD}" type="slidenum">
              <a:rPr lang="zh-CN" altLang="en-US"/>
            </a:fld>
            <a:endParaRPr lang="en-US"/>
          </a:p>
        </p:txBody>
      </p:sp>
    </p:spTree>
  </p:cSld>
  <p:clrMapOvr>
    <a:masterClrMapping/>
  </p:clrMapOvr>
  <p:transition spd="med">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showMasterSp="0">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7813"/>
            <a:ext cx="8229600" cy="5853112"/>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E9B1C33E-632A-4C39-8926-27C10C3D6291}" type="datetimeFigureOut">
              <a:rPr lang="zh-CN" altLang="en-US"/>
            </a:fld>
            <a:endParaRPr lang="en-US"/>
          </a:p>
        </p:txBody>
      </p:sp>
      <p:sp>
        <p:nvSpPr>
          <p:cNvPr id="4" name="页脚占位符 3"/>
          <p:cNvSpPr>
            <a:spLocks noGrp="1"/>
          </p:cNvSpPr>
          <p:nvPr>
            <p:ph type="ftr" sz="quarter" idx="11"/>
          </p:nvPr>
        </p:nvSpPr>
        <p:spPr/>
        <p:txBody>
          <a:bodyPr/>
          <a:lstStyle>
            <a:lvl1pPr>
              <a:defRPr smtClean="0"/>
            </a:lvl1pPr>
          </a:lstStyle>
          <a:p>
            <a:pPr>
              <a:defRPr/>
            </a:pPr>
            <a:endParaRPr lang="en-US"/>
          </a:p>
        </p:txBody>
      </p:sp>
      <p:sp>
        <p:nvSpPr>
          <p:cNvPr id="5" name="灯片编号占位符 4"/>
          <p:cNvSpPr>
            <a:spLocks noGrp="1"/>
          </p:cNvSpPr>
          <p:nvPr>
            <p:ph type="sldNum" sz="quarter" idx="12"/>
          </p:nvPr>
        </p:nvSpPr>
        <p:spPr/>
        <p:txBody>
          <a:bodyPr/>
          <a:lstStyle>
            <a:lvl1pPr>
              <a:defRPr smtClean="0"/>
            </a:lvl1pPr>
          </a:lstStyle>
          <a:p>
            <a:pPr>
              <a:defRPr/>
            </a:pPr>
            <a:fld id="{F09E92C3-C317-4A57-B989-98711E420915}" type="slidenum">
              <a:rPr lang="zh-CN" altLang="en-US"/>
            </a:fld>
            <a:endParaRPr lang="en-US"/>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2AA0703B-A725-4504-9261-A20FF25068DB}" type="datetimeFigureOut">
              <a:rPr lang="zh-CN" altLang="en-US"/>
            </a:fld>
            <a:endParaRPr lang="en-US"/>
          </a:p>
        </p:txBody>
      </p:sp>
      <p:sp>
        <p:nvSpPr>
          <p:cNvPr id="5" name="页脚占位符 4"/>
          <p:cNvSpPr>
            <a:spLocks noGrp="1"/>
          </p:cNvSpPr>
          <p:nvPr>
            <p:ph type="ftr" sz="quarter" idx="11"/>
          </p:nvPr>
        </p:nvSpPr>
        <p:spPr/>
        <p:txBody>
          <a:bodyPr/>
          <a:lstStyle>
            <a:lvl1pPr>
              <a:defRPr smtClean="0"/>
            </a:lvl1pPr>
          </a:lstStyle>
          <a:p>
            <a:pPr>
              <a:defRPr/>
            </a:pPr>
            <a:endParaRPr lang="en-US"/>
          </a:p>
        </p:txBody>
      </p:sp>
      <p:sp>
        <p:nvSpPr>
          <p:cNvPr id="6" name="灯片编号占位符 5"/>
          <p:cNvSpPr>
            <a:spLocks noGrp="1"/>
          </p:cNvSpPr>
          <p:nvPr>
            <p:ph type="sldNum" sz="quarter" idx="12"/>
          </p:nvPr>
        </p:nvSpPr>
        <p:spPr/>
        <p:txBody>
          <a:bodyPr/>
          <a:lstStyle>
            <a:lvl1pPr>
              <a:defRPr smtClean="0"/>
            </a:lvl1pPr>
          </a:lstStyle>
          <a:p>
            <a:pPr>
              <a:defRPr/>
            </a:pPr>
            <a:fld id="{560CCFC3-DE80-42B1-8B95-2FEBC1936CBF}" type="slidenum">
              <a:rPr lang="zh-CN" altLang="en-US"/>
            </a:fld>
            <a:endParaRPr lang="en-US"/>
          </a:p>
        </p:txBody>
      </p:sp>
    </p:spTree>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smtClean="0"/>
            </a:lvl1pPr>
          </a:lstStyle>
          <a:p>
            <a:pPr>
              <a:defRPr/>
            </a:pPr>
            <a:fld id="{7586F048-7445-458E-BF4B-A0D5942C4C2C}" type="datetimeFigureOut">
              <a:rPr lang="zh-CN" altLang="en-US"/>
            </a:fld>
            <a:endParaRPr lang="en-US"/>
          </a:p>
        </p:txBody>
      </p:sp>
      <p:sp>
        <p:nvSpPr>
          <p:cNvPr id="5" name="页脚占位符 4"/>
          <p:cNvSpPr>
            <a:spLocks noGrp="1"/>
          </p:cNvSpPr>
          <p:nvPr>
            <p:ph type="ftr" sz="quarter" idx="11"/>
          </p:nvPr>
        </p:nvSpPr>
        <p:spPr/>
        <p:txBody>
          <a:bodyPr/>
          <a:lstStyle>
            <a:lvl1pPr>
              <a:defRPr smtClean="0"/>
            </a:lvl1pPr>
          </a:lstStyle>
          <a:p>
            <a:pPr>
              <a:defRPr/>
            </a:pPr>
            <a:endParaRPr lang="en-US"/>
          </a:p>
        </p:txBody>
      </p:sp>
      <p:sp>
        <p:nvSpPr>
          <p:cNvPr id="6" name="灯片编号占位符 5"/>
          <p:cNvSpPr>
            <a:spLocks noGrp="1"/>
          </p:cNvSpPr>
          <p:nvPr>
            <p:ph type="sldNum" sz="quarter" idx="12"/>
          </p:nvPr>
        </p:nvSpPr>
        <p:spPr/>
        <p:txBody>
          <a:bodyPr/>
          <a:lstStyle>
            <a:lvl1pPr>
              <a:defRPr smtClean="0"/>
            </a:lvl1pPr>
          </a:lstStyle>
          <a:p>
            <a:pPr>
              <a:defRPr/>
            </a:pPr>
            <a:fld id="{B1E651B4-CB9F-4C85-B903-D20EA3A950AB}" type="slidenum">
              <a:rPr lang="zh-CN" altLang="en-US"/>
            </a:fld>
            <a:endParaRPr lang="en-US"/>
          </a:p>
        </p:txBody>
      </p:sp>
    </p:spTree>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37B7453C-9434-4B81-845C-005138221A5A}" type="datetimeFigureOut">
              <a:rPr lang="zh-CN" altLang="en-US"/>
            </a:fld>
            <a:endParaRPr lang="en-US"/>
          </a:p>
        </p:txBody>
      </p:sp>
      <p:sp>
        <p:nvSpPr>
          <p:cNvPr id="6" name="页脚占位符 5"/>
          <p:cNvSpPr>
            <a:spLocks noGrp="1"/>
          </p:cNvSpPr>
          <p:nvPr>
            <p:ph type="ftr" sz="quarter" idx="11"/>
          </p:nvPr>
        </p:nvSpPr>
        <p:spPr/>
        <p:txBody>
          <a:bodyPr/>
          <a:lstStyle>
            <a:lvl1pPr>
              <a:defRPr smtClean="0"/>
            </a:lvl1pPr>
          </a:lstStyle>
          <a:p>
            <a:pPr>
              <a:defRPr/>
            </a:pPr>
            <a:endParaRPr lang="en-US"/>
          </a:p>
        </p:txBody>
      </p:sp>
      <p:sp>
        <p:nvSpPr>
          <p:cNvPr id="7" name="灯片编号占位符 6"/>
          <p:cNvSpPr>
            <a:spLocks noGrp="1"/>
          </p:cNvSpPr>
          <p:nvPr>
            <p:ph type="sldNum" sz="quarter" idx="12"/>
          </p:nvPr>
        </p:nvSpPr>
        <p:spPr/>
        <p:txBody>
          <a:bodyPr/>
          <a:lstStyle>
            <a:lvl1pPr>
              <a:defRPr smtClean="0"/>
            </a:lvl1pPr>
          </a:lstStyle>
          <a:p>
            <a:pPr>
              <a:defRPr/>
            </a:pPr>
            <a:fld id="{65643DAE-1E37-4BAC-AE52-8A8F4BD90AE0}" type="slidenum">
              <a:rPr lang="zh-CN" altLang="en-US"/>
            </a:fld>
            <a:endParaRPr lang="en-US"/>
          </a:p>
        </p:txBody>
      </p:sp>
    </p:spTree>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lvl1pPr>
              <a:defRPr smtClean="0"/>
            </a:lvl1pPr>
          </a:lstStyle>
          <a:p>
            <a:pPr>
              <a:defRPr/>
            </a:pPr>
            <a:fld id="{87692A3A-4200-48A0-8E87-D6B26465FE65}" type="datetimeFigureOut">
              <a:rPr lang="zh-CN" altLang="en-US"/>
            </a:fld>
            <a:endParaRPr lang="en-US"/>
          </a:p>
        </p:txBody>
      </p:sp>
      <p:sp>
        <p:nvSpPr>
          <p:cNvPr id="8" name="页脚占位符 7"/>
          <p:cNvSpPr>
            <a:spLocks noGrp="1"/>
          </p:cNvSpPr>
          <p:nvPr>
            <p:ph type="ftr" sz="quarter" idx="11"/>
          </p:nvPr>
        </p:nvSpPr>
        <p:spPr/>
        <p:txBody>
          <a:bodyPr/>
          <a:lstStyle>
            <a:lvl1pPr>
              <a:defRPr smtClean="0"/>
            </a:lvl1pPr>
          </a:lstStyle>
          <a:p>
            <a:pPr>
              <a:defRPr/>
            </a:pPr>
            <a:endParaRPr lang="en-US"/>
          </a:p>
        </p:txBody>
      </p:sp>
      <p:sp>
        <p:nvSpPr>
          <p:cNvPr id="9" name="灯片编号占位符 8"/>
          <p:cNvSpPr>
            <a:spLocks noGrp="1"/>
          </p:cNvSpPr>
          <p:nvPr>
            <p:ph type="sldNum" sz="quarter" idx="12"/>
          </p:nvPr>
        </p:nvSpPr>
        <p:spPr/>
        <p:txBody>
          <a:bodyPr/>
          <a:lstStyle>
            <a:lvl1pPr>
              <a:defRPr smtClean="0"/>
            </a:lvl1pPr>
          </a:lstStyle>
          <a:p>
            <a:pPr>
              <a:defRPr/>
            </a:pPr>
            <a:fld id="{ED03D4F1-907D-49C0-B69E-B5E690AD77FB}" type="slidenum">
              <a:rPr lang="zh-CN" altLang="en-US"/>
            </a:fld>
            <a:endParaRPr lang="en-US"/>
          </a:p>
        </p:txBody>
      </p:sp>
    </p:spTree>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lvl1pPr>
              <a:defRPr smtClean="0"/>
            </a:lvl1pPr>
          </a:lstStyle>
          <a:p>
            <a:pPr>
              <a:defRPr/>
            </a:pPr>
            <a:fld id="{9DE085F4-1FA8-41FB-BA5F-8D07773B51C6}" type="datetimeFigureOut">
              <a:rPr lang="zh-CN" altLang="en-US"/>
            </a:fld>
            <a:endParaRPr lang="en-US"/>
          </a:p>
        </p:txBody>
      </p:sp>
      <p:sp>
        <p:nvSpPr>
          <p:cNvPr id="4" name="页脚占位符 3"/>
          <p:cNvSpPr>
            <a:spLocks noGrp="1"/>
          </p:cNvSpPr>
          <p:nvPr>
            <p:ph type="ftr" sz="quarter" idx="11"/>
          </p:nvPr>
        </p:nvSpPr>
        <p:spPr/>
        <p:txBody>
          <a:bodyPr/>
          <a:lstStyle>
            <a:lvl1pPr>
              <a:defRPr smtClean="0"/>
            </a:lvl1pPr>
          </a:lstStyle>
          <a:p>
            <a:pPr>
              <a:defRPr/>
            </a:pPr>
            <a:endParaRPr lang="en-US"/>
          </a:p>
        </p:txBody>
      </p:sp>
      <p:sp>
        <p:nvSpPr>
          <p:cNvPr id="5" name="灯片编号占位符 4"/>
          <p:cNvSpPr>
            <a:spLocks noGrp="1"/>
          </p:cNvSpPr>
          <p:nvPr>
            <p:ph type="sldNum" sz="quarter" idx="12"/>
          </p:nvPr>
        </p:nvSpPr>
        <p:spPr/>
        <p:txBody>
          <a:bodyPr/>
          <a:lstStyle>
            <a:lvl1pPr>
              <a:defRPr smtClean="0"/>
            </a:lvl1pPr>
          </a:lstStyle>
          <a:p>
            <a:pPr>
              <a:defRPr/>
            </a:pPr>
            <a:fld id="{1C8159E9-8359-41D7-B144-DCB853AA250A}" type="slidenum">
              <a:rPr lang="zh-CN" altLang="en-US"/>
            </a:fld>
            <a:endParaRPr lang="en-US"/>
          </a:p>
        </p:txBody>
      </p:sp>
    </p:spTree>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smtClean="0"/>
            </a:lvl1pPr>
          </a:lstStyle>
          <a:p>
            <a:pPr>
              <a:defRPr/>
            </a:pPr>
            <a:fld id="{2164D6A0-4E88-40AF-8689-53C77066A81B}" type="datetimeFigureOut">
              <a:rPr lang="zh-CN" altLang="en-US"/>
            </a:fld>
            <a:endParaRPr lang="en-US"/>
          </a:p>
        </p:txBody>
      </p:sp>
      <p:sp>
        <p:nvSpPr>
          <p:cNvPr id="3" name="页脚占位符 2"/>
          <p:cNvSpPr>
            <a:spLocks noGrp="1"/>
          </p:cNvSpPr>
          <p:nvPr>
            <p:ph type="ftr" sz="quarter" idx="11"/>
          </p:nvPr>
        </p:nvSpPr>
        <p:spPr/>
        <p:txBody>
          <a:bodyPr/>
          <a:lstStyle>
            <a:lvl1pPr>
              <a:defRPr smtClean="0"/>
            </a:lvl1pPr>
          </a:lstStyle>
          <a:p>
            <a:pPr>
              <a:defRPr/>
            </a:pPr>
            <a:endParaRPr lang="en-US"/>
          </a:p>
        </p:txBody>
      </p:sp>
      <p:sp>
        <p:nvSpPr>
          <p:cNvPr id="4" name="灯片编号占位符 3"/>
          <p:cNvSpPr>
            <a:spLocks noGrp="1"/>
          </p:cNvSpPr>
          <p:nvPr>
            <p:ph type="sldNum" sz="quarter" idx="12"/>
          </p:nvPr>
        </p:nvSpPr>
        <p:spPr/>
        <p:txBody>
          <a:bodyPr/>
          <a:lstStyle>
            <a:lvl1pPr>
              <a:defRPr smtClean="0"/>
            </a:lvl1pPr>
          </a:lstStyle>
          <a:p>
            <a:pPr>
              <a:defRPr/>
            </a:pPr>
            <a:fld id="{47A19FD6-C88F-4188-B1DF-D6F96A68DCF1}" type="slidenum">
              <a:rPr lang="zh-CN" altLang="en-US"/>
            </a:fld>
            <a:endParaRPr lang="en-US"/>
          </a:p>
        </p:txBody>
      </p:sp>
    </p:spTree>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C7CD0031-AF29-41D3-9A72-6EE8029F4542}" type="datetimeFigureOut">
              <a:rPr lang="zh-CN" altLang="en-US"/>
            </a:fld>
            <a:endParaRPr lang="en-US"/>
          </a:p>
        </p:txBody>
      </p:sp>
      <p:sp>
        <p:nvSpPr>
          <p:cNvPr id="6" name="页脚占位符 5"/>
          <p:cNvSpPr>
            <a:spLocks noGrp="1"/>
          </p:cNvSpPr>
          <p:nvPr>
            <p:ph type="ftr" sz="quarter" idx="11"/>
          </p:nvPr>
        </p:nvSpPr>
        <p:spPr/>
        <p:txBody>
          <a:bodyPr/>
          <a:lstStyle>
            <a:lvl1pPr>
              <a:defRPr smtClean="0"/>
            </a:lvl1pPr>
          </a:lstStyle>
          <a:p>
            <a:pPr>
              <a:defRPr/>
            </a:pPr>
            <a:endParaRPr lang="en-US"/>
          </a:p>
        </p:txBody>
      </p:sp>
      <p:sp>
        <p:nvSpPr>
          <p:cNvPr id="7" name="灯片编号占位符 6"/>
          <p:cNvSpPr>
            <a:spLocks noGrp="1"/>
          </p:cNvSpPr>
          <p:nvPr>
            <p:ph type="sldNum" sz="quarter" idx="12"/>
          </p:nvPr>
        </p:nvSpPr>
        <p:spPr/>
        <p:txBody>
          <a:bodyPr/>
          <a:lstStyle>
            <a:lvl1pPr>
              <a:defRPr smtClean="0"/>
            </a:lvl1pPr>
          </a:lstStyle>
          <a:p>
            <a:pPr>
              <a:defRPr/>
            </a:pPr>
            <a:fld id="{86481C77-7C72-495C-8011-2DCED1EF9545}" type="slidenum">
              <a:rPr lang="zh-CN" altLang="en-US"/>
            </a:fld>
            <a:endParaRPr lang="en-US"/>
          </a:p>
        </p:txBody>
      </p:sp>
    </p:spTree>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lvl1pPr>
              <a:defRPr smtClean="0"/>
            </a:lvl1pPr>
          </a:lstStyle>
          <a:p>
            <a:pPr>
              <a:defRPr/>
            </a:pPr>
            <a:fld id="{B7AA80F9-4D93-455E-9710-7D294EEB57EA}" type="datetimeFigureOut">
              <a:rPr lang="zh-CN" altLang="en-US"/>
            </a:fld>
            <a:endParaRPr lang="en-US"/>
          </a:p>
        </p:txBody>
      </p:sp>
      <p:sp>
        <p:nvSpPr>
          <p:cNvPr id="6" name="页脚占位符 5"/>
          <p:cNvSpPr>
            <a:spLocks noGrp="1"/>
          </p:cNvSpPr>
          <p:nvPr>
            <p:ph type="ftr" sz="quarter" idx="11"/>
          </p:nvPr>
        </p:nvSpPr>
        <p:spPr/>
        <p:txBody>
          <a:bodyPr/>
          <a:lstStyle>
            <a:lvl1pPr>
              <a:defRPr smtClean="0"/>
            </a:lvl1pPr>
          </a:lstStyle>
          <a:p>
            <a:pPr>
              <a:defRPr/>
            </a:pPr>
            <a:endParaRPr lang="en-US"/>
          </a:p>
        </p:txBody>
      </p:sp>
      <p:sp>
        <p:nvSpPr>
          <p:cNvPr id="7" name="灯片编号占位符 6"/>
          <p:cNvSpPr>
            <a:spLocks noGrp="1"/>
          </p:cNvSpPr>
          <p:nvPr>
            <p:ph type="sldNum" sz="quarter" idx="12"/>
          </p:nvPr>
        </p:nvSpPr>
        <p:spPr/>
        <p:txBody>
          <a:bodyPr/>
          <a:lstStyle>
            <a:lvl1pPr>
              <a:defRPr smtClean="0"/>
            </a:lvl1pPr>
          </a:lstStyle>
          <a:p>
            <a:pPr>
              <a:defRPr/>
            </a:pPr>
            <a:fld id="{21C209C2-DE75-451D-A171-8AFB24A0B736}" type="slidenum">
              <a:rPr lang="zh-CN" altLang="en-US"/>
            </a:fld>
            <a:endParaRPr lang="en-US"/>
          </a:p>
        </p:txBody>
      </p:sp>
    </p:spTree>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cstate="email">
            <a:lum/>
          </a:blip>
          <a:srcRect/>
          <a:stretch>
            <a:fillRect/>
          </a:stretch>
        </a:blipFill>
        <a:effectLst/>
      </p:bgPr>
    </p:bg>
    <p:spTree>
      <p:nvGrpSpPr>
        <p:cNvPr id="1" name=""/>
        <p:cNvGrpSpPr/>
        <p:nvPr/>
      </p:nvGrpSpPr>
      <p:grpSpPr>
        <a:xfrm>
          <a:off x="0" y="0"/>
          <a:ext cx="0" cy="0"/>
          <a:chOff x="0" y="0"/>
          <a:chExt cx="0" cy="0"/>
        </a:xfrm>
      </p:grpSpPr>
      <p:grpSp>
        <p:nvGrpSpPr>
          <p:cNvPr id="6146" name="Group 2"/>
          <p:cNvGrpSpPr/>
          <p:nvPr/>
        </p:nvGrpSpPr>
        <p:grpSpPr bwMode="auto">
          <a:xfrm>
            <a:off x="3800475" y="1789113"/>
            <a:ext cx="5340350" cy="5056187"/>
            <a:chOff x="0" y="0"/>
            <a:chExt cx="3364" cy="3185"/>
          </a:xfrm>
        </p:grpSpPr>
        <p:sp>
          <p:nvSpPr>
            <p:cNvPr id="1027" name="Rectangle 3"/>
            <p:cNvSpPr>
              <a:spLocks noChangeArrowheads="1"/>
            </p:cNvSpPr>
            <p:nvPr userDrawn="1"/>
          </p:nvSpPr>
          <p:spPr bwMode="auto">
            <a:xfrm>
              <a:off x="1836" y="238"/>
              <a:ext cx="197" cy="102"/>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28" name="Oval 4"/>
            <p:cNvSpPr>
              <a:spLocks noChangeArrowheads="1"/>
            </p:cNvSpPr>
            <p:nvPr userDrawn="1"/>
          </p:nvSpPr>
          <p:spPr bwMode="auto">
            <a:xfrm>
              <a:off x="1905" y="58"/>
              <a:ext cx="47" cy="47"/>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1029" name="Rectangle 5"/>
            <p:cNvSpPr>
              <a:spLocks noChangeArrowheads="1"/>
            </p:cNvSpPr>
            <p:nvPr userDrawn="1"/>
          </p:nvSpPr>
          <p:spPr bwMode="auto">
            <a:xfrm rot="995337">
              <a:off x="2811" y="368"/>
              <a:ext cx="6" cy="207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0" name="Freeform 6"/>
            <p:cNvSpPr>
              <a:spLocks noEditPoints="1"/>
            </p:cNvSpPr>
            <p:nvPr userDrawn="1"/>
          </p:nvSpPr>
          <p:spPr bwMode="auto">
            <a:xfrm>
              <a:off x="2477" y="2381"/>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31" name="Rectangle 7"/>
            <p:cNvSpPr>
              <a:spLocks noChangeArrowheads="1"/>
            </p:cNvSpPr>
            <p:nvPr userDrawn="1"/>
          </p:nvSpPr>
          <p:spPr bwMode="auto">
            <a:xfrm rot="91736">
              <a:off x="3093" y="408"/>
              <a:ext cx="6" cy="1998"/>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2" name="Rectangle 8"/>
            <p:cNvSpPr>
              <a:spLocks noChangeArrowheads="1"/>
            </p:cNvSpPr>
            <p:nvPr userDrawn="1"/>
          </p:nvSpPr>
          <p:spPr bwMode="auto">
            <a:xfrm rot="20673777">
              <a:off x="3246" y="394"/>
              <a:ext cx="6" cy="881"/>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3" name="Rectangle 9"/>
            <p:cNvSpPr>
              <a:spLocks noChangeArrowheads="1"/>
            </p:cNvSpPr>
            <p:nvPr userDrawn="1"/>
          </p:nvSpPr>
          <p:spPr bwMode="auto">
            <a:xfrm rot="20459687">
              <a:off x="1050" y="689"/>
              <a:ext cx="6" cy="2033"/>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4" name="Rectangle 10"/>
            <p:cNvSpPr>
              <a:spLocks noChangeArrowheads="1"/>
            </p:cNvSpPr>
            <p:nvPr userDrawn="1"/>
          </p:nvSpPr>
          <p:spPr bwMode="auto">
            <a:xfrm rot="1114412">
              <a:off x="363" y="694"/>
              <a:ext cx="6" cy="2119"/>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5" name="Rectangle 11"/>
            <p:cNvSpPr>
              <a:spLocks noChangeArrowheads="1"/>
            </p:cNvSpPr>
            <p:nvPr userDrawn="1"/>
          </p:nvSpPr>
          <p:spPr bwMode="auto">
            <a:xfrm rot="254676">
              <a:off x="641" y="743"/>
              <a:ext cx="6" cy="1906"/>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36" name="Freeform 12"/>
            <p:cNvSpPr/>
            <p:nvPr userDrawn="1"/>
          </p:nvSpPr>
          <p:spPr bwMode="auto">
            <a:xfrm>
              <a:off x="1613" y="1894"/>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37" name="Freeform 13"/>
            <p:cNvSpPr/>
            <p:nvPr userDrawn="1"/>
          </p:nvSpPr>
          <p:spPr bwMode="auto">
            <a:xfrm>
              <a:off x="2368" y="2464"/>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38" name="Freeform 14"/>
            <p:cNvSpPr/>
            <p:nvPr userDrawn="1"/>
          </p:nvSpPr>
          <p:spPr bwMode="auto">
            <a:xfrm>
              <a:off x="2392" y="2518"/>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ln>
          </p:spPr>
          <p:txBody>
            <a:bodyPr/>
            <a:lstStyle/>
            <a:p>
              <a:pPr>
                <a:defRPr/>
              </a:pPr>
              <a:endParaRPr lang="zh-CN" altLang="en-US"/>
            </a:p>
          </p:txBody>
        </p:sp>
        <p:sp>
          <p:nvSpPr>
            <p:cNvPr id="1039" name="Freeform 15"/>
            <p:cNvSpPr/>
            <p:nvPr userDrawn="1"/>
          </p:nvSpPr>
          <p:spPr bwMode="auto">
            <a:xfrm>
              <a:off x="2410" y="2464"/>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sp>
          <p:nvSpPr>
            <p:cNvPr id="1040" name="Freeform 16"/>
            <p:cNvSpPr/>
            <p:nvPr userDrawn="1"/>
          </p:nvSpPr>
          <p:spPr bwMode="auto">
            <a:xfrm>
              <a:off x="665" y="414"/>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1" name="Freeform 17"/>
            <p:cNvSpPr>
              <a:spLocks noEditPoints="1"/>
            </p:cNvSpPr>
            <p:nvPr userDrawn="1"/>
          </p:nvSpPr>
          <p:spPr bwMode="auto">
            <a:xfrm>
              <a:off x="665" y="563"/>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2" name="Freeform 18"/>
            <p:cNvSpPr>
              <a:spLocks noEditPoints="1"/>
            </p:cNvSpPr>
            <p:nvPr userDrawn="1"/>
          </p:nvSpPr>
          <p:spPr bwMode="auto">
            <a:xfrm>
              <a:off x="665" y="641"/>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3" name="Freeform 19"/>
            <p:cNvSpPr/>
            <p:nvPr userDrawn="1"/>
          </p:nvSpPr>
          <p:spPr bwMode="auto">
            <a:xfrm>
              <a:off x="3076" y="78"/>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4" name="Freeform 20"/>
            <p:cNvSpPr>
              <a:spLocks noEditPoints="1"/>
            </p:cNvSpPr>
            <p:nvPr userDrawn="1"/>
          </p:nvSpPr>
          <p:spPr bwMode="auto">
            <a:xfrm>
              <a:off x="3082" y="222"/>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5" name="Freeform 21"/>
            <p:cNvSpPr>
              <a:spLocks noEditPoints="1"/>
            </p:cNvSpPr>
            <p:nvPr userDrawn="1"/>
          </p:nvSpPr>
          <p:spPr bwMode="auto">
            <a:xfrm>
              <a:off x="3076" y="306"/>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6" name="Freeform 22"/>
            <p:cNvSpPr>
              <a:spLocks noEditPoints="1"/>
            </p:cNvSpPr>
            <p:nvPr userDrawn="1"/>
          </p:nvSpPr>
          <p:spPr bwMode="auto">
            <a:xfrm>
              <a:off x="3034" y="2398"/>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7" name="Freeform 23"/>
            <p:cNvSpPr/>
            <p:nvPr userDrawn="1"/>
          </p:nvSpPr>
          <p:spPr bwMode="auto">
            <a:xfrm>
              <a:off x="623" y="0"/>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sp>
          <p:nvSpPr>
            <p:cNvPr id="1048" name="Freeform 24"/>
            <p:cNvSpPr>
              <a:spLocks noEditPoints="1"/>
            </p:cNvSpPr>
            <p:nvPr userDrawn="1"/>
          </p:nvSpPr>
          <p:spPr bwMode="auto">
            <a:xfrm>
              <a:off x="540" y="2646"/>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49" name="Freeform 25"/>
            <p:cNvSpPr>
              <a:spLocks noEditPoints="1"/>
            </p:cNvSpPr>
            <p:nvPr userDrawn="1"/>
          </p:nvSpPr>
          <p:spPr bwMode="auto">
            <a:xfrm>
              <a:off x="1385" y="2745"/>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50" name="Freeform 26"/>
            <p:cNvSpPr>
              <a:spLocks noEditPoints="1"/>
            </p:cNvSpPr>
            <p:nvPr userDrawn="1"/>
          </p:nvSpPr>
          <p:spPr bwMode="auto">
            <a:xfrm>
              <a:off x="6" y="2745"/>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51" name="Oval 27"/>
            <p:cNvSpPr>
              <a:spLocks noChangeArrowheads="1"/>
            </p:cNvSpPr>
            <p:nvPr userDrawn="1"/>
          </p:nvSpPr>
          <p:spPr bwMode="auto">
            <a:xfrm>
              <a:off x="50" y="2711"/>
              <a:ext cx="1380" cy="389"/>
            </a:xfrm>
            <a:prstGeom prst="ellipse">
              <a:avLst/>
            </a:prstGeom>
            <a:gradFill rotWithShape="0">
              <a:gsLst>
                <a:gs pos="0">
                  <a:schemeClr val="bg2">
                    <a:gamma/>
                    <a:tint val="81961"/>
                    <a:invGamma/>
                  </a:schemeClr>
                </a:gs>
                <a:gs pos="100000">
                  <a:schemeClr val="bg2"/>
                </a:gs>
              </a:gsLst>
              <a:lin ang="2700000" scaled="1"/>
            </a:gradFill>
            <a:ln w="9525">
              <a:noFill/>
              <a:round/>
            </a:ln>
            <a:effectLst/>
          </p:spPr>
          <p:txBody>
            <a:bodyPr/>
            <a:lstStyle/>
            <a:p>
              <a:pPr>
                <a:defRPr/>
              </a:pPr>
              <a:endParaRPr lang="zh-CN" altLang="en-US"/>
            </a:p>
          </p:txBody>
        </p:sp>
        <p:sp>
          <p:nvSpPr>
            <p:cNvPr id="1052" name="Oval 28"/>
            <p:cNvSpPr>
              <a:spLocks noChangeArrowheads="1"/>
            </p:cNvSpPr>
            <p:nvPr userDrawn="1"/>
          </p:nvSpPr>
          <p:spPr bwMode="auto">
            <a:xfrm>
              <a:off x="0" y="2707"/>
              <a:ext cx="1502" cy="288"/>
            </a:xfrm>
            <a:prstGeom prst="ellipse">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1053" name="Oval 29"/>
            <p:cNvSpPr>
              <a:spLocks noChangeArrowheads="1"/>
            </p:cNvSpPr>
            <p:nvPr userDrawn="1"/>
          </p:nvSpPr>
          <p:spPr bwMode="auto">
            <a:xfrm>
              <a:off x="47" y="2733"/>
              <a:ext cx="1425" cy="220"/>
            </a:xfrm>
            <a:prstGeom prst="ellipse">
              <a:avLst/>
            </a:prstGeom>
            <a:gradFill rotWithShape="0">
              <a:gsLst>
                <a:gs pos="0">
                  <a:schemeClr val="bg2"/>
                </a:gs>
                <a:gs pos="100000">
                  <a:schemeClr val="bg2">
                    <a:gamma/>
                    <a:tint val="81961"/>
                    <a:invGamma/>
                  </a:schemeClr>
                </a:gs>
              </a:gsLst>
              <a:lin ang="0" scaled="1"/>
            </a:gradFill>
            <a:ln w="9525">
              <a:noFill/>
              <a:round/>
            </a:ln>
            <a:effectLst/>
          </p:spPr>
          <p:txBody>
            <a:bodyPr/>
            <a:lstStyle/>
            <a:p>
              <a:pPr>
                <a:defRPr/>
              </a:pPr>
              <a:endParaRPr lang="zh-CN" altLang="en-US"/>
            </a:p>
          </p:txBody>
        </p:sp>
        <p:sp>
          <p:nvSpPr>
            <p:cNvPr id="1054" name="Freeform 30"/>
            <p:cNvSpPr>
              <a:spLocks noEditPoints="1"/>
            </p:cNvSpPr>
            <p:nvPr userDrawn="1"/>
          </p:nvSpPr>
          <p:spPr bwMode="auto">
            <a:xfrm>
              <a:off x="1349" y="2661"/>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55" name="Freeform 31"/>
            <p:cNvSpPr>
              <a:spLocks noEditPoints="1"/>
            </p:cNvSpPr>
            <p:nvPr userDrawn="1"/>
          </p:nvSpPr>
          <p:spPr bwMode="auto">
            <a:xfrm>
              <a:off x="3028" y="2476"/>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ln>
          </p:spPr>
          <p:txBody>
            <a:bodyPr/>
            <a:lstStyle/>
            <a:p>
              <a:pPr>
                <a:defRPr/>
              </a:pPr>
              <a:endParaRPr lang="zh-CN" altLang="en-US"/>
            </a:p>
          </p:txBody>
        </p:sp>
        <p:sp>
          <p:nvSpPr>
            <p:cNvPr id="1056" name="Rectangle 32"/>
            <p:cNvSpPr>
              <a:spLocks noChangeArrowheads="1"/>
            </p:cNvSpPr>
            <p:nvPr userDrawn="1"/>
          </p:nvSpPr>
          <p:spPr bwMode="auto">
            <a:xfrm>
              <a:off x="1844" y="646"/>
              <a:ext cx="173" cy="2539"/>
            </a:xfrm>
            <a:prstGeom prst="rect">
              <a:avLst/>
            </a:prstGeom>
            <a:gradFill rotWithShape="0">
              <a:gsLst>
                <a:gs pos="0">
                  <a:schemeClr val="bg2">
                    <a:gamma/>
                    <a:tint val="81961"/>
                    <a:invGamma/>
                  </a:schemeClr>
                </a:gs>
                <a:gs pos="100000">
                  <a:schemeClr val="bg2"/>
                </a:gs>
              </a:gsLst>
              <a:lin ang="0" scaled="1"/>
            </a:gradFill>
            <a:ln w="9525">
              <a:noFill/>
              <a:miter lim="800000"/>
            </a:ln>
            <a:effectLst/>
          </p:spPr>
          <p:txBody>
            <a:bodyPr/>
            <a:lstStyle/>
            <a:p>
              <a:pPr>
                <a:defRPr/>
              </a:pPr>
              <a:endParaRPr lang="zh-CN" altLang="en-US"/>
            </a:p>
          </p:txBody>
        </p:sp>
        <p:sp>
          <p:nvSpPr>
            <p:cNvPr id="1057" name="Rectangle 33"/>
            <p:cNvSpPr>
              <a:spLocks noChangeArrowheads="1"/>
            </p:cNvSpPr>
            <p:nvPr userDrawn="1"/>
          </p:nvSpPr>
          <p:spPr bwMode="auto">
            <a:xfrm>
              <a:off x="1894" y="418"/>
              <a:ext cx="76" cy="240"/>
            </a:xfrm>
            <a:prstGeom prst="rect">
              <a:avLst/>
            </a:prstGeom>
            <a:gradFill rotWithShape="0">
              <a:gsLst>
                <a:gs pos="0">
                  <a:schemeClr val="bg2"/>
                </a:gs>
                <a:gs pos="100000">
                  <a:schemeClr val="bg2">
                    <a:gamma/>
                    <a:tint val="81961"/>
                    <a:invGamma/>
                  </a:schemeClr>
                </a:gs>
              </a:gsLst>
              <a:lin ang="5400000" scaled="1"/>
            </a:gradFill>
            <a:ln w="9525">
              <a:noFill/>
              <a:miter lim="800000"/>
            </a:ln>
            <a:effectLst/>
          </p:spPr>
          <p:txBody>
            <a:bodyPr/>
            <a:lstStyle/>
            <a:p>
              <a:pPr>
                <a:defRPr/>
              </a:pPr>
              <a:endParaRPr lang="zh-CN" altLang="en-US"/>
            </a:p>
          </p:txBody>
        </p:sp>
        <p:sp>
          <p:nvSpPr>
            <p:cNvPr id="1058" name="AutoShape 34"/>
            <p:cNvSpPr>
              <a:spLocks noChangeArrowheads="1"/>
            </p:cNvSpPr>
            <p:nvPr userDrawn="1"/>
          </p:nvSpPr>
          <p:spPr bwMode="auto">
            <a:xfrm>
              <a:off x="1826" y="616"/>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ln>
            <a:effectLst/>
          </p:spPr>
          <p:txBody>
            <a:bodyPr/>
            <a:lstStyle/>
            <a:p>
              <a:pPr>
                <a:defRPr/>
              </a:pPr>
              <a:endParaRPr lang="zh-CN" altLang="en-US"/>
            </a:p>
          </p:txBody>
        </p:sp>
        <p:sp>
          <p:nvSpPr>
            <p:cNvPr id="1059" name="Freeform 35"/>
            <p:cNvSpPr/>
            <p:nvPr userDrawn="1"/>
          </p:nvSpPr>
          <p:spPr bwMode="auto">
            <a:xfrm>
              <a:off x="1912" y="402"/>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ln>
          </p:spPr>
          <p:txBody>
            <a:bodyPr/>
            <a:lstStyle/>
            <a:p>
              <a:pPr>
                <a:defRPr/>
              </a:pPr>
              <a:endParaRPr lang="zh-CN" altLang="en-US"/>
            </a:p>
          </p:txBody>
        </p:sp>
        <p:sp>
          <p:nvSpPr>
            <p:cNvPr id="1060" name="Freeform 36"/>
            <p:cNvSpPr/>
            <p:nvPr userDrawn="1"/>
          </p:nvSpPr>
          <p:spPr bwMode="auto">
            <a:xfrm>
              <a:off x="1775" y="294"/>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ln>
          </p:spPr>
          <p:txBody>
            <a:bodyPr/>
            <a:lstStyle/>
            <a:p>
              <a:pPr>
                <a:defRPr/>
              </a:pPr>
              <a:endParaRPr lang="zh-CN" altLang="en-US"/>
            </a:p>
          </p:txBody>
        </p:sp>
      </p:grpSp>
      <p:sp>
        <p:nvSpPr>
          <p:cNvPr id="1061" name="Rectangle 37"/>
          <p:cNvSpPr>
            <a:spLocks noGrp="1" noChangeArrowheads="1"/>
          </p:cNvSpPr>
          <p:nvPr>
            <p:ph type="title"/>
          </p:nvPr>
        </p:nvSpPr>
        <p:spPr bwMode="auto">
          <a:xfrm>
            <a:off x="457200" y="277813"/>
            <a:ext cx="8229600" cy="1143000"/>
          </a:xfrm>
          <a:prstGeom prst="rect">
            <a:avLst/>
          </a:prstGeom>
          <a:noFill/>
          <a:ln w="9525">
            <a:noFill/>
            <a:miter lim="800000"/>
          </a:ln>
          <a:effectLst/>
        </p:spPr>
        <p:txBody>
          <a:bodyPr vert="horz" wrap="square" lIns="91440" tIns="45720" rIns="91440" bIns="45720" numCol="1" anchor="ctr" anchorCtr="0" compatLnSpc="1"/>
          <a:lstStyle/>
          <a:p>
            <a:pPr lvl="0"/>
            <a:r>
              <a:rPr lang="zh-CN"/>
              <a:t>单击此处编辑母版标题样式</a:t>
            </a:r>
            <a:endParaRPr lang="zh-CN"/>
          </a:p>
        </p:txBody>
      </p:sp>
      <p:sp>
        <p:nvSpPr>
          <p:cNvPr id="1062" name="Rectangle 38"/>
          <p:cNvSpPr>
            <a:spLocks noGrp="1" noChangeArrowheads="1"/>
          </p:cNvSpPr>
          <p:nvPr>
            <p:ph type="body" idx="1"/>
          </p:nvPr>
        </p:nvSpPr>
        <p:spPr bwMode="auto">
          <a:xfrm>
            <a:off x="457200" y="1600200"/>
            <a:ext cx="8229600" cy="4530725"/>
          </a:xfrm>
          <a:prstGeom prst="rect">
            <a:avLst/>
          </a:prstGeom>
          <a:noFill/>
          <a:ln w="9525">
            <a:noFill/>
            <a:miter lim="800000"/>
          </a:ln>
          <a:effectLst/>
        </p:spPr>
        <p:txBody>
          <a:bodyPr vert="horz" wrap="square" lIns="91440" tIns="45720" rIns="91440" bIns="45720" numCol="1" anchor="t" anchorCtr="0" compatLnSpc="1"/>
          <a:lstStyle/>
          <a:p>
            <a:pPr lvl="0"/>
            <a:r>
              <a:rPr lang="zh-CN"/>
              <a:t>单击此处编辑母版文本样式</a:t>
            </a:r>
            <a:endParaRPr lang="zh-CN"/>
          </a:p>
          <a:p>
            <a:pPr lvl="1"/>
            <a:r>
              <a:rPr lang="zh-CN"/>
              <a:t>第二级</a:t>
            </a:r>
            <a:endParaRPr lang="zh-CN"/>
          </a:p>
          <a:p>
            <a:pPr lvl="2"/>
            <a:r>
              <a:rPr lang="zh-CN"/>
              <a:t>第三级</a:t>
            </a:r>
            <a:endParaRPr lang="zh-CN"/>
          </a:p>
          <a:p>
            <a:pPr lvl="3"/>
            <a:r>
              <a:rPr lang="zh-CN"/>
              <a:t>第四级</a:t>
            </a:r>
            <a:endParaRPr lang="zh-CN"/>
          </a:p>
          <a:p>
            <a:pPr lvl="4"/>
            <a:r>
              <a:rPr lang="zh-CN"/>
              <a:t>第五级</a:t>
            </a:r>
            <a:endParaRPr lang="zh-CN"/>
          </a:p>
        </p:txBody>
      </p:sp>
      <p:sp>
        <p:nvSpPr>
          <p:cNvPr id="1063" name="Rectangle 39"/>
          <p:cNvSpPr>
            <a:spLocks noGrp="1" noChangeArrowheads="1"/>
          </p:cNvSpPr>
          <p:nvPr>
            <p:ph type="dt" sz="half" idx="2"/>
          </p:nvPr>
        </p:nvSpPr>
        <p:spPr bwMode="auto">
          <a:xfrm>
            <a:off x="457200" y="6278563"/>
            <a:ext cx="2133600" cy="457200"/>
          </a:xfrm>
          <a:prstGeom prst="rect">
            <a:avLst/>
          </a:prstGeom>
          <a:noFill/>
          <a:ln w="9525">
            <a:noFill/>
            <a:miter lim="800000"/>
          </a:ln>
          <a:effectLst/>
        </p:spPr>
        <p:txBody>
          <a:bodyPr vert="horz" wrap="square" lIns="91440" tIns="45720" rIns="91440" bIns="45720" numCol="1" anchor="b" anchorCtr="0" compatLnSpc="1"/>
          <a:lstStyle>
            <a:lvl1pPr>
              <a:defRPr sz="1200" smtClean="0"/>
            </a:lvl1pPr>
          </a:lstStyle>
          <a:p>
            <a:pPr>
              <a:defRPr/>
            </a:pPr>
            <a:fld id="{0757C8FA-6EF4-4B78-9032-FE932C7ED3B2}" type="datetimeFigureOut">
              <a:rPr lang="zh-CN" altLang="en-US"/>
            </a:fld>
            <a:endParaRPr lang="en-US"/>
          </a:p>
        </p:txBody>
      </p:sp>
      <p:sp>
        <p:nvSpPr>
          <p:cNvPr id="1064" name="Rectangle 40"/>
          <p:cNvSpPr>
            <a:spLocks noGrp="1" noChangeArrowheads="1"/>
          </p:cNvSpPr>
          <p:nvPr>
            <p:ph type="ftr" sz="quarter" idx="3"/>
          </p:nvPr>
        </p:nvSpPr>
        <p:spPr bwMode="auto">
          <a:xfrm>
            <a:off x="3124200" y="6278563"/>
            <a:ext cx="2895600" cy="457200"/>
          </a:xfrm>
          <a:prstGeom prst="rect">
            <a:avLst/>
          </a:prstGeom>
          <a:noFill/>
          <a:ln w="9525">
            <a:noFill/>
            <a:miter lim="800000"/>
          </a:ln>
          <a:effectLst/>
        </p:spPr>
        <p:txBody>
          <a:bodyPr vert="horz" wrap="square" lIns="91440" tIns="45720" rIns="91440" bIns="45720" numCol="1" anchor="b" anchorCtr="0" compatLnSpc="1"/>
          <a:lstStyle>
            <a:lvl1pPr algn="ctr">
              <a:defRPr sz="1200" smtClean="0"/>
            </a:lvl1pPr>
          </a:lstStyle>
          <a:p>
            <a:pPr>
              <a:defRPr/>
            </a:pPr>
            <a:endParaRPr lang="en-US"/>
          </a:p>
        </p:txBody>
      </p:sp>
      <p:sp>
        <p:nvSpPr>
          <p:cNvPr id="1065" name="Rectangle 41"/>
          <p:cNvSpPr>
            <a:spLocks noGrp="1" noChangeArrowheads="1"/>
          </p:cNvSpPr>
          <p:nvPr>
            <p:ph type="sldNum" sz="quarter" idx="4"/>
          </p:nvPr>
        </p:nvSpPr>
        <p:spPr bwMode="auto">
          <a:xfrm>
            <a:off x="6553200" y="6278563"/>
            <a:ext cx="2133600" cy="457200"/>
          </a:xfrm>
          <a:prstGeom prst="rect">
            <a:avLst/>
          </a:prstGeom>
          <a:noFill/>
          <a:ln w="9525">
            <a:noFill/>
            <a:miter lim="800000"/>
          </a:ln>
          <a:effectLst/>
        </p:spPr>
        <p:txBody>
          <a:bodyPr vert="horz" wrap="square" lIns="91440" tIns="45720" rIns="91440" bIns="45720" numCol="1" anchor="b" anchorCtr="0" compatLnSpc="1"/>
          <a:lstStyle>
            <a:lvl1pPr algn="r">
              <a:defRPr sz="1200" smtClean="0"/>
            </a:lvl1pPr>
          </a:lstStyle>
          <a:p>
            <a:pPr>
              <a:defRPr/>
            </a:pPr>
            <a:fld id="{E59F287F-4D93-4D8E-9952-DF6533FF9BEB}" type="slidenum">
              <a:rPr lang="zh-CN" alt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random/>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anose="05000000000000000000" pitchFamily="2" charset="2"/>
        <a:buChar char="n"/>
        <a:defRPr sz="2800">
          <a:solidFill>
            <a:schemeClr val="tx1"/>
          </a:solidFill>
          <a:effectLst>
            <a:outerShdw blurRad="38100" dist="38100" dir="2700000" algn="tl">
              <a:srgbClr val="FFFFFF"/>
            </a:outerShdw>
          </a:effectLst>
          <a:latin typeface="+mn-lt"/>
          <a:ea typeface="+mn-ea"/>
        </a:defRPr>
      </a:lvl2pPr>
      <a:lvl3pPr marL="1143000" indent="-228600" algn="l" rtl="0" eaLnBrk="0" fontAlgn="base" hangingPunct="0">
        <a:spcBef>
          <a:spcPct val="20000"/>
        </a:spcBef>
        <a:spcAft>
          <a:spcPct val="0"/>
        </a:spcAft>
        <a:buClr>
          <a:schemeClr val="accent2"/>
        </a:buClr>
        <a:buSzPct val="65000"/>
        <a:buFont typeface="Wingdings" panose="05000000000000000000" pitchFamily="2" charset="2"/>
        <a:buChar char="n"/>
        <a:defRPr sz="2400">
          <a:solidFill>
            <a:schemeClr val="tx1"/>
          </a:solidFill>
          <a:effectLst>
            <a:outerShdw blurRad="38100" dist="38100" dir="2700000" algn="tl">
              <a:srgbClr val="FFFFFF"/>
            </a:outerShdw>
          </a:effectLst>
          <a:latin typeface="+mn-lt"/>
          <a:ea typeface="+mn-ea"/>
        </a:defRPr>
      </a:lvl3pPr>
      <a:lvl4pPr marL="1600200" indent="-228600" algn="l" rtl="0" eaLnBrk="0" fontAlgn="base" hangingPunct="0">
        <a:spcBef>
          <a:spcPct val="20000"/>
        </a:spcBef>
        <a:spcAft>
          <a:spcPct val="0"/>
        </a:spcAft>
        <a:buClr>
          <a:schemeClr val="tx1"/>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4pPr>
      <a:lvl5pPr marL="20574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5pPr>
      <a:lvl6pPr marL="25146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6pPr>
      <a:lvl7pPr marL="29718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7pPr>
      <a:lvl8pPr marL="34290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8pPr>
      <a:lvl9pPr marL="3886200" indent="-228600" algn="l" rtl="0" fontAlgn="base">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FFFFFF"/>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13.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899592" y="-326716"/>
            <a:ext cx="7045969" cy="1891665"/>
          </a:xfrm>
          <a:prstGeom prst="rect">
            <a:avLst/>
          </a:prstGeom>
          <a:noFill/>
          <a:ln w="9525">
            <a:noFill/>
            <a:miter lim="800000"/>
          </a:ln>
          <a:effectLst/>
        </p:spPr>
        <p:txBody>
          <a:bodyPr wrap="square">
            <a:spAutoFit/>
          </a:bodyPr>
          <a:lstStyle/>
          <a:p>
            <a:pPr eaLnBrk="0" hangingPunct="0">
              <a:spcBef>
                <a:spcPct val="50000"/>
              </a:spcBef>
              <a:defRPr/>
            </a:pPr>
            <a:endParaRPr lang="en-US" altLang="zh-CN" sz="3600" b="1" i="1" dirty="0">
              <a:solidFill>
                <a:srgbClr val="FF0000"/>
              </a:solidFill>
              <a:latin typeface="Arial" panose="020B0604020202020204" pitchFamily="34" charset="0"/>
              <a:ea typeface="方正水柱简体" pitchFamily="2" charset="-122"/>
            </a:endParaRPr>
          </a:p>
          <a:p>
            <a:pPr algn="ctr" eaLnBrk="0" hangingPunct="0">
              <a:spcBef>
                <a:spcPct val="50000"/>
              </a:spcBef>
              <a:defRPr/>
            </a:pPr>
            <a:r>
              <a:rPr lang="zh-CN" altLang="en-US" sz="5400" b="1" i="1" dirty="0">
                <a:solidFill>
                  <a:schemeClr val="accent1">
                    <a:lumMod val="25000"/>
                  </a:schemeClr>
                </a:solidFill>
                <a:latin typeface="Arial" panose="020B0604020202020204" pitchFamily="34" charset="0"/>
                <a:ea typeface="方正水柱简体" pitchFamily="2" charset="-122"/>
              </a:rPr>
              <a:t>预防艾滋   共享健康</a:t>
            </a:r>
            <a:endParaRPr lang="zh-CN" altLang="en-US" sz="5400" b="1" i="1" dirty="0">
              <a:solidFill>
                <a:schemeClr val="accent1">
                  <a:lumMod val="25000"/>
                </a:schemeClr>
              </a:solidFill>
              <a:latin typeface="Arial" panose="020B0604020202020204" pitchFamily="34" charset="0"/>
              <a:ea typeface="方正水柱简体" pitchFamily="2" charset="-122"/>
            </a:endParaRPr>
          </a:p>
        </p:txBody>
      </p:sp>
      <p:sp>
        <p:nvSpPr>
          <p:cNvPr id="4101" name="Text Box 5"/>
          <p:cNvSpPr txBox="1">
            <a:spLocks noChangeArrowheads="1"/>
          </p:cNvSpPr>
          <p:nvPr/>
        </p:nvSpPr>
        <p:spPr bwMode="auto">
          <a:xfrm>
            <a:off x="2771775" y="530225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anose="020B0604030504040204" pitchFamily="34" charset="0"/>
                <a:ea typeface="宋体" panose="02010600030101010101" pitchFamily="2" charset="-122"/>
              </a:defRPr>
            </a:lvl1pPr>
            <a:lvl2pPr marL="742950" indent="-285750" eaLnBrk="0" hangingPunct="0">
              <a:defRPr>
                <a:solidFill>
                  <a:schemeClr val="tx1"/>
                </a:solidFill>
                <a:latin typeface="Tahoma" panose="020B0604030504040204" pitchFamily="34" charset="0"/>
                <a:ea typeface="宋体" panose="02010600030101010101" pitchFamily="2" charset="-122"/>
              </a:defRPr>
            </a:lvl2pPr>
            <a:lvl3pPr marL="1143000" indent="-228600" eaLnBrk="0" hangingPunct="0">
              <a:defRPr>
                <a:solidFill>
                  <a:schemeClr val="tx1"/>
                </a:solidFill>
                <a:latin typeface="Tahoma" panose="020B0604030504040204" pitchFamily="34" charset="0"/>
                <a:ea typeface="宋体" panose="02010600030101010101" pitchFamily="2" charset="-122"/>
              </a:defRPr>
            </a:lvl3pPr>
            <a:lvl4pPr marL="1600200" indent="-228600" eaLnBrk="0" hangingPunct="0">
              <a:defRPr>
                <a:solidFill>
                  <a:schemeClr val="tx1"/>
                </a:solidFill>
                <a:latin typeface="Tahoma" panose="020B0604030504040204" pitchFamily="34" charset="0"/>
                <a:ea typeface="宋体" panose="02010600030101010101" pitchFamily="2" charset="-122"/>
              </a:defRPr>
            </a:lvl4pPr>
            <a:lvl5pPr marL="2057400" indent="-228600" eaLnBrk="0" hangingPunct="0">
              <a:defRPr>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Tahoma" panose="020B0604030504040204" pitchFamily="34" charset="0"/>
                <a:ea typeface="宋体" panose="02010600030101010101" pitchFamily="2" charset="-122"/>
              </a:defRPr>
            </a:lvl9pPr>
          </a:lstStyle>
          <a:p>
            <a:pPr>
              <a:spcBef>
                <a:spcPct val="50000"/>
              </a:spcBef>
            </a:pPr>
            <a:r>
              <a:rPr lang="zh-CN" altLang="zh-CN">
                <a:latin typeface="Arial" panose="020B0604020202020204" pitchFamily="34" charset="0"/>
              </a:rPr>
              <a:t>       </a:t>
            </a:r>
            <a:endParaRPr lang="zh-CN" altLang="zh-CN" sz="4800" b="1">
              <a:solidFill>
                <a:schemeClr val="hlink"/>
              </a:solidFill>
              <a:latin typeface="Arial" panose="020B0604020202020204" pitchFamily="34" charset="0"/>
              <a:ea typeface="方正隶二简体" pitchFamily="2" charset="-122"/>
            </a:endParaRPr>
          </a:p>
        </p:txBody>
      </p:sp>
      <p:pic>
        <p:nvPicPr>
          <p:cNvPr id="19460" name="图片 5" descr="4.jpg"/>
          <p:cNvPicPr>
            <a:picLocks noChangeAspect="1"/>
          </p:cNvPicPr>
          <p:nvPr/>
        </p:nvPicPr>
        <p:blipFill>
          <a:blip r:embed="rId1" cstate="email"/>
          <a:srcRect/>
          <a:stretch>
            <a:fillRect/>
          </a:stretch>
        </p:blipFill>
        <p:spPr bwMode="auto">
          <a:xfrm>
            <a:off x="1516380" y="1715135"/>
            <a:ext cx="5967095" cy="397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3"/>
          <p:cNvSpPr txBox="1">
            <a:spLocks noChangeArrowheads="1"/>
          </p:cNvSpPr>
          <p:nvPr/>
        </p:nvSpPr>
        <p:spPr bwMode="auto">
          <a:xfrm>
            <a:off x="4788024" y="5418308"/>
            <a:ext cx="4248471" cy="1287555"/>
          </a:xfrm>
          <a:prstGeom prst="rect">
            <a:avLst/>
          </a:prstGeom>
          <a:noFill/>
          <a:ln w="9525">
            <a:noFill/>
            <a:miter lim="800000"/>
          </a:ln>
          <a:effectLst/>
        </p:spPr>
        <p:txBody>
          <a:bodyPr wrap="square">
            <a:spAutoFit/>
          </a:bodyPr>
          <a:lstStyle/>
          <a:p>
            <a:pPr eaLnBrk="0" hangingPunct="0">
              <a:spcBef>
                <a:spcPct val="50000"/>
              </a:spcBef>
              <a:defRPr/>
            </a:pPr>
            <a:endParaRPr lang="en-US" altLang="zh-CN" sz="3600" b="1" i="1" dirty="0">
              <a:solidFill>
                <a:srgbClr val="FF0000"/>
              </a:solidFill>
              <a:latin typeface="Arial" panose="020B0604020202020204" pitchFamily="34" charset="0"/>
              <a:ea typeface="方正水柱简体" pitchFamily="2" charset="-122"/>
            </a:endParaRPr>
          </a:p>
          <a:p>
            <a:pPr algn="ctr" eaLnBrk="0" hangingPunct="0">
              <a:spcBef>
                <a:spcPct val="50000"/>
              </a:spcBef>
              <a:defRPr/>
            </a:pPr>
            <a:r>
              <a:rPr lang="zh-CN" altLang="en-US" sz="2800" b="1" dirty="0">
                <a:latin typeface="Arial" panose="020B0604020202020204" pitchFamily="34" charset="0"/>
                <a:ea typeface="方正水柱简体" pitchFamily="2" charset="-122"/>
              </a:rPr>
              <a:t>赣州市疾病预防控制中心</a:t>
            </a:r>
            <a:endParaRPr lang="zh-CN" altLang="en-US" sz="2800" b="1" dirty="0">
              <a:latin typeface="Arial" panose="020B0604020202020204" pitchFamily="34" charset="0"/>
              <a:ea typeface="方正水柱简体" pitchFamily="2" charset="-122"/>
            </a:endParaRPr>
          </a:p>
        </p:txBody>
      </p:sp>
    </p:spTree>
  </p:cSld>
  <p:clrMapOvr>
    <a:masterClrMapping/>
  </p:clrMapOvr>
  <p:transition spd="med">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5000" fill="hold"/>
                                        <p:tgtEl>
                                          <p:spTgt spid="4099"/>
                                        </p:tgtEl>
                                        <p:attrNameLst>
                                          <p:attrName>ppt_x</p:attrName>
                                        </p:attrNameLst>
                                      </p:cBhvr>
                                      <p:tavLst>
                                        <p:tav tm="0">
                                          <p:val>
                                            <p:strVal val="#ppt_x"/>
                                          </p:val>
                                        </p:tav>
                                        <p:tav tm="100000">
                                          <p:val>
                                            <p:strVal val="#ppt_x"/>
                                          </p:val>
                                        </p:tav>
                                      </p:tavLst>
                                    </p:anim>
                                    <p:anim calcmode="lin" valueType="num">
                                      <p:cBhvr additive="base">
                                        <p:cTn id="8" dur="5000" fill="hold"/>
                                        <p:tgtEl>
                                          <p:spTgt spid="409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4101"/>
                                        </p:tgtEl>
                                        <p:attrNameLst>
                                          <p:attrName>style.visibility</p:attrName>
                                        </p:attrNameLst>
                                      </p:cBhvr>
                                      <p:to>
                                        <p:strVal val="visible"/>
                                      </p:to>
                                    </p:set>
                                    <p:anim calcmode="lin" valueType="num">
                                      <p:cBhvr additive="base">
                                        <p:cTn id="13" dur="5000" fill="hold"/>
                                        <p:tgtEl>
                                          <p:spTgt spid="4101"/>
                                        </p:tgtEl>
                                        <p:attrNameLst>
                                          <p:attrName>ppt_x</p:attrName>
                                        </p:attrNameLst>
                                      </p:cBhvr>
                                      <p:tavLst>
                                        <p:tav tm="0">
                                          <p:val>
                                            <p:strVal val="0-#ppt_w/2"/>
                                          </p:val>
                                        </p:tav>
                                        <p:tav tm="100000">
                                          <p:val>
                                            <p:strVal val="#ppt_x"/>
                                          </p:val>
                                        </p:tav>
                                      </p:tavLst>
                                    </p:anim>
                                    <p:anim calcmode="lin" valueType="num">
                                      <p:cBhvr additive="base">
                                        <p:cTn id="14" dur="5000" fill="hold"/>
                                        <p:tgtEl>
                                          <p:spTgt spid="4101"/>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4101"/>
                                        </p:tgtEl>
                                        <p:attrNameLst>
                                          <p:attrName>ppt_c</p:attrName>
                                        </p:attrNameLst>
                                      </p:cBhvr>
                                      <p:to>
                                        <a:srgbClr val="FF3300"/>
                                      </p:to>
                                    </p:animClr>
                                  </p:subTnLst>
                                </p:cTn>
                              </p:par>
                            </p:childTnLst>
                          </p:cTn>
                        </p:par>
                      </p:childTnLst>
                    </p:cTn>
                  </p:par>
                  <p:par>
                    <p:cTn id="15" fill="hold">
                      <p:stCondLst>
                        <p:cond delay="indefinite"/>
                      </p:stCondLst>
                      <p:childTnLst>
                        <p:par>
                          <p:cTn id="16" fill="hold">
                            <p:stCondLst>
                              <p:cond delay="0"/>
                            </p:stCondLst>
                            <p:childTnLst>
                              <p:par>
                                <p:cTn id="17" presetID="7" presetClass="entr" presetSubtype="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0" fill="hold"/>
                                        <p:tgtEl>
                                          <p:spTgt spid="6"/>
                                        </p:tgtEl>
                                        <p:attrNameLst>
                                          <p:attrName>ppt_x</p:attrName>
                                        </p:attrNameLst>
                                      </p:cBhvr>
                                      <p:tavLst>
                                        <p:tav tm="0">
                                          <p:val>
                                            <p:strVal val="#ppt_x"/>
                                          </p:val>
                                        </p:tav>
                                        <p:tav tm="100000">
                                          <p:val>
                                            <p:strVal val="#ppt_x"/>
                                          </p:val>
                                        </p:tav>
                                      </p:tavLst>
                                    </p:anim>
                                    <p:anim calcmode="lin" valueType="num">
                                      <p:cBhvr additive="base">
                                        <p:cTn id="20" dur="5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ldLvl="0" animBg="1" autoUpdateAnimBg="0"/>
      <p:bldP spid="4101" grpId="0" autoUpdateAnimBg="0"/>
      <p:bldP spid="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594995" y="760730"/>
            <a:ext cx="7042785" cy="1083945"/>
          </a:xfrm>
          <a:prstGeom prst="rect">
            <a:avLst/>
          </a:prstGeom>
          <a:noFill/>
          <a:ln w="9525">
            <a:noFill/>
          </a:ln>
        </p:spPr>
        <p:txBody>
          <a:bodyPr lIns="82287" tIns="41142" rIns="82287" bIns="41142" anchor="ctr" anchorCtr="0"/>
          <a:p>
            <a:pPr algn="l" defTabSz="1097280" eaLnBrk="0" hangingPunct="0"/>
            <a:r>
              <a:rPr lang="zh-CN" altLang="en-US" sz="3600" b="1" dirty="0">
                <a:solidFill>
                  <a:srgbClr val="002060"/>
                </a:solidFill>
                <a:latin typeface="Arial" panose="020B0604020202020204" pitchFamily="34" charset="0"/>
                <a:ea typeface="华文中宋" panose="02010600040101010101" pitchFamily="2" charset="-122"/>
              </a:rPr>
              <a:t>一、艾滋病流行概况</a:t>
            </a:r>
            <a:endParaRPr lang="zh-CN" altLang="en-US" sz="3600" b="1" dirty="0">
              <a:solidFill>
                <a:srgbClr val="002060"/>
              </a:solidFill>
              <a:latin typeface="Arial" panose="020B0604020202020204" pitchFamily="34" charset="0"/>
              <a:ea typeface="华文中宋" panose="02010600040101010101" pitchFamily="2" charset="-122"/>
            </a:endParaRPr>
          </a:p>
          <a:p>
            <a:pPr algn="ctr" defTabSz="1097280" eaLnBrk="0" hangingPunct="0"/>
            <a:r>
              <a:rPr lang="zh-CN" altLang="en-US" sz="3600" b="1" dirty="0">
                <a:solidFill>
                  <a:srgbClr val="002060"/>
                </a:solidFill>
                <a:latin typeface="Arial" panose="020B0604020202020204" pitchFamily="34" charset="0"/>
                <a:ea typeface="华文中宋" panose="02010600040101010101" pitchFamily="2" charset="-122"/>
              </a:rPr>
              <a:t>     全球艾滋病的最新信息</a:t>
            </a:r>
            <a:endParaRPr lang="en-US" altLang="zh-CN" sz="15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677863" y="1925638"/>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770255" y="2287905"/>
            <a:ext cx="7401560" cy="3514090"/>
          </a:xfrm>
          <a:prstGeom prst="rect">
            <a:avLst/>
          </a:prstGeom>
        </p:spPr>
        <p:txBody>
          <a:bodyPr wrap="square" lIns="68572" tIns="34286" rIns="68572" bIns="34286">
            <a:spAutoFit/>
          </a:bodyPr>
          <a:lstStyle/>
          <a:p>
            <a:pPr marL="268605" indent="-268605" fontAlgn="base">
              <a:buFont typeface="Wingdings" panose="05000000000000000000" pitchFamily="2" charset="2"/>
              <a:buChar char="Ø"/>
            </a:pPr>
            <a:r>
              <a:rPr lang="en-US" altLang="zh-CN" sz="1950" b="1" strike="noStrike" noProof="1" dirty="0">
                <a:latin typeface="Arial" panose="020B0604020202020204" pitchFamily="34" charset="0"/>
                <a:ea typeface="华文中宋" panose="02010600040101010101" pitchFamily="2" charset="-122"/>
                <a:cs typeface="Arial" panose="020B0604020202020204" pitchFamily="34" charset="0"/>
              </a:rPr>
              <a:t> </a:t>
            </a:r>
            <a:r>
              <a:rPr lang="zh-CN" altLang="en-US" sz="2800" b="1" strike="noStrike" noProof="1" dirty="0">
                <a:solidFill>
                  <a:srgbClr val="002060"/>
                </a:solidFill>
                <a:latin typeface="+mj-lt"/>
                <a:ea typeface="华文中宋" panose="02010600040101010101" pitchFamily="2" charset="-122"/>
                <a:cs typeface="+mj-cs"/>
              </a:rPr>
              <a:t>根据2020年7月6日UNAIDS发布最新报告</a:t>
            </a:r>
            <a:endParaRPr lang="zh-CN" altLang="en-US" sz="2800" b="1" strike="noStrike" noProof="1" dirty="0">
              <a:solidFill>
                <a:srgbClr val="002060"/>
              </a:solidFill>
              <a:latin typeface="+mj-lt"/>
              <a:ea typeface="华文中宋" panose="02010600040101010101" pitchFamily="2" charset="-122"/>
              <a:cs typeface="+mj-cs"/>
            </a:endParaRPr>
          </a:p>
          <a:p>
            <a:pPr fontAlgn="base"/>
            <a:endParaRPr lang="zh-CN" altLang="en-US" sz="2800" b="1" strike="noStrike" noProof="1" dirty="0">
              <a:solidFill>
                <a:srgbClr val="002060"/>
              </a:solidFill>
              <a:latin typeface="+mj-lt"/>
              <a:ea typeface="华文中宋" panose="02010600040101010101" pitchFamily="2" charset="-122"/>
              <a:cs typeface="+mj-cs"/>
            </a:endParaRPr>
          </a:p>
          <a:p>
            <a:pPr marL="457200" indent="-457200" fontAlgn="base">
              <a:buFont typeface="Wingdings" panose="05000000000000000000" pitchFamily="2" charset="2"/>
              <a:buChar char="Ø"/>
            </a:pPr>
            <a:r>
              <a:rPr lang="zh-CN" altLang="en-US" sz="2800" b="1" strike="noStrike" noProof="1" dirty="0">
                <a:solidFill>
                  <a:srgbClr val="002060"/>
                </a:solidFill>
                <a:latin typeface="+mj-lt"/>
                <a:ea typeface="华文中宋" panose="02010600040101010101" pitchFamily="2" charset="-122"/>
                <a:cs typeface="+mj-cs"/>
              </a:rPr>
              <a:t>截至2019年底，全球现存活艾滋病感染者为 3800万。2019年新发感染人数为 170万。</a:t>
            </a:r>
            <a:endParaRPr lang="zh-CN" altLang="en-US" sz="2800" b="1" strike="noStrike" noProof="1" dirty="0">
              <a:solidFill>
                <a:srgbClr val="002060"/>
              </a:solidFill>
              <a:latin typeface="+mj-lt"/>
              <a:ea typeface="华文中宋" panose="02010600040101010101" pitchFamily="2" charset="-122"/>
              <a:cs typeface="+mj-cs"/>
            </a:endParaRPr>
          </a:p>
          <a:p>
            <a:pPr marL="342900" indent="-342900" fontAlgn="base"/>
            <a:endParaRPr lang="zh-CN" altLang="en-US" sz="2800" b="1" strike="noStrike" noProof="1" dirty="0">
              <a:solidFill>
                <a:srgbClr val="002060"/>
              </a:solidFill>
              <a:latin typeface="+mj-lt"/>
              <a:ea typeface="华文中宋" panose="02010600040101010101" pitchFamily="2" charset="-122"/>
              <a:cs typeface="+mj-cs"/>
            </a:endParaRPr>
          </a:p>
          <a:p>
            <a:pPr marL="268605" indent="-268605" fontAlgn="base">
              <a:buFont typeface="Wingdings" panose="05000000000000000000" pitchFamily="2" charset="2"/>
              <a:buChar char="Ø"/>
            </a:pPr>
            <a:r>
              <a:rPr lang="zh-CN" altLang="en-US" sz="2800" b="1" strike="noStrike" noProof="1" dirty="0">
                <a:solidFill>
                  <a:srgbClr val="002060"/>
                </a:solidFill>
                <a:latin typeface="+mj-lt"/>
                <a:ea typeface="华文中宋" panose="02010600040101010101" pitchFamily="2" charset="-122"/>
                <a:cs typeface="+mj-cs"/>
              </a:rPr>
              <a:t>  截至2019年底，全球接受艾滋病抗病毒治疗的人数为2540万，覆盖率为67%。</a:t>
            </a:r>
            <a:endParaRPr lang="en-US" altLang="zh-CN" sz="2800" b="1" strike="noStrike" noProof="1" dirty="0">
              <a:latin typeface="宋体" panose="02010600030101010101" pitchFamily="2" charset="-122"/>
              <a:cs typeface="宋体" panose="02010600030101010101" pitchFamily="2" charset="-122"/>
            </a:endParaRPr>
          </a:p>
          <a:p>
            <a:pPr marL="342900" indent="-342900" fontAlgn="base"/>
            <a:endParaRPr lang="en-US" altLang="zh-CN" sz="2800" b="1" strike="noStrike" noProof="1" dirty="0">
              <a:latin typeface="宋体" panose="02010600030101010101" pitchFamily="2" charset="-122"/>
              <a:cs typeface="宋体" panose="02010600030101010101" pitchFamily="2" charset="-122"/>
            </a:endParaRPr>
          </a:p>
        </p:txBody>
      </p:sp>
    </p:spTree>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7" name="图片 14"/>
          <p:cNvPicPr>
            <a:picLocks noChangeAspect="1"/>
          </p:cNvPicPr>
          <p:nvPr>
            <p:custDataLst>
              <p:tags r:id="rId1"/>
            </p:custDataLst>
          </p:nvPr>
        </p:nvPicPr>
        <p:blipFill>
          <a:blip r:embed="rId2"/>
          <a:srcRect b="9351"/>
          <a:stretch>
            <a:fillRect/>
          </a:stretch>
        </p:blipFill>
        <p:spPr>
          <a:xfrm>
            <a:off x="1302385" y="1160145"/>
            <a:ext cx="6151880" cy="3820795"/>
          </a:xfrm>
          <a:prstGeom prst="rect">
            <a:avLst/>
          </a:prstGeom>
          <a:noFill/>
          <a:ln w="9525">
            <a:noFill/>
          </a:ln>
        </p:spPr>
      </p:pic>
      <p:sp>
        <p:nvSpPr>
          <p:cNvPr id="14338" name="Rectangle 3"/>
          <p:cNvSpPr/>
          <p:nvPr/>
        </p:nvSpPr>
        <p:spPr>
          <a:xfrm>
            <a:off x="1609725" y="1181100"/>
            <a:ext cx="5845175" cy="663575"/>
          </a:xfrm>
          <a:prstGeom prst="rect">
            <a:avLst/>
          </a:prstGeom>
          <a:noFill/>
          <a:ln w="9525">
            <a:noFill/>
          </a:ln>
        </p:spPr>
        <p:txBody>
          <a:bodyPr lIns="82287" tIns="41142" rIns="82287" bIns="41142" anchor="ctr" anchorCtr="0"/>
          <a:p>
            <a:pPr algn="ctr" defTabSz="1097280" eaLnBrk="0" hangingPunct="0"/>
            <a:r>
              <a:rPr lang="zh-CN" altLang="en-US" sz="3600" b="1" dirty="0">
                <a:solidFill>
                  <a:srgbClr val="002060"/>
                </a:solidFill>
                <a:latin typeface="Arial" panose="020B0604020202020204" pitchFamily="34" charset="0"/>
                <a:ea typeface="华文中宋" panose="02010600040101010101" pitchFamily="2" charset="-122"/>
              </a:rPr>
              <a:t>全国艾滋病病例报告</a:t>
            </a:r>
            <a:endParaRPr lang="en-US" altLang="zh-CN" sz="15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677863" y="1925638"/>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35890" y="5062855"/>
            <a:ext cx="8872855" cy="1190625"/>
          </a:xfrm>
          <a:prstGeom prst="rect">
            <a:avLst/>
          </a:prstGeom>
        </p:spPr>
        <p:txBody>
          <a:bodyPr wrap="square" lIns="68572" tIns="34286" rIns="68572" bIns="34286">
            <a:spAutoFit/>
          </a:bodyPr>
          <a:lstStyle/>
          <a:p>
            <a:pPr marL="268605" indent="-268605" fontAlgn="base">
              <a:buFont typeface="Wingdings" panose="05000000000000000000" pitchFamily="2" charset="2"/>
              <a:buChar char="Ø"/>
            </a:pPr>
            <a:r>
              <a:rPr lang="zh-CN" altLang="en-US" sz="2000" b="1" strike="noStrike" noProof="1" dirty="0">
                <a:solidFill>
                  <a:srgbClr val="002060"/>
                </a:solidFill>
                <a:latin typeface="Arial" panose="020B0604020202020204" pitchFamily="34" charset="0"/>
                <a:ea typeface="华文中宋" panose="02010600040101010101" pitchFamily="2" charset="-122"/>
              </a:rPr>
              <a:t> </a:t>
            </a:r>
            <a:r>
              <a:rPr lang="zh-CN" altLang="en-US" sz="2400" b="1" strike="noStrike" noProof="1" dirty="0">
                <a:solidFill>
                  <a:srgbClr val="002060"/>
                </a:solidFill>
                <a:latin typeface="+mj-lt"/>
                <a:ea typeface="华文中宋" panose="02010600040101010101" pitchFamily="2" charset="-122"/>
                <a:cs typeface="+mj-cs"/>
              </a:rPr>
              <a:t>截至2019年底   全国报告现存活HIV/AIDS  962809例，报告死亡316477例</a:t>
            </a:r>
            <a:endParaRPr lang="zh-CN" altLang="en-US" sz="2400" b="1" strike="noStrike" noProof="1" dirty="0">
              <a:solidFill>
                <a:srgbClr val="002060"/>
              </a:solidFill>
              <a:latin typeface="+mj-lt"/>
              <a:ea typeface="华文中宋" panose="02010600040101010101" pitchFamily="2" charset="-122"/>
              <a:cs typeface="+mj-cs"/>
            </a:endParaRPr>
          </a:p>
          <a:p>
            <a:pPr marL="268605" indent="-268605" fontAlgn="base">
              <a:buFont typeface="Wingdings" panose="05000000000000000000" pitchFamily="2" charset="2"/>
              <a:buChar char="Ø"/>
            </a:pPr>
            <a:r>
              <a:rPr lang="zh-CN" altLang="en-US" sz="2400" b="1" strike="noStrike" noProof="1" dirty="0">
                <a:solidFill>
                  <a:srgbClr val="002060"/>
                </a:solidFill>
                <a:latin typeface="+mj-lt"/>
                <a:ea typeface="华文中宋" panose="02010600040101010101" pitchFamily="2" charset="-122"/>
                <a:cs typeface="+mj-cs"/>
              </a:rPr>
              <a:t> 2019年</a:t>
            </a:r>
            <a:r>
              <a:rPr lang="zh-CN" altLang="en-US" sz="2400" b="1" strike="noStrike" noProof="1" dirty="0">
                <a:solidFill>
                  <a:srgbClr val="FF0000"/>
                </a:solidFill>
                <a:latin typeface="+mj-lt"/>
                <a:ea typeface="华文中宋" panose="02010600040101010101" pitchFamily="2" charset="-122"/>
                <a:cs typeface="+mj-cs"/>
              </a:rPr>
              <a:t>新报告</a:t>
            </a:r>
            <a:r>
              <a:rPr lang="zh-CN" altLang="en-US" sz="2400" b="1" strike="noStrike" noProof="1" dirty="0">
                <a:solidFill>
                  <a:srgbClr val="002060"/>
                </a:solidFill>
                <a:latin typeface="+mj-lt"/>
                <a:ea typeface="华文中宋" panose="02010600040101010101" pitchFamily="2" charset="-122"/>
                <a:cs typeface="+mj-cs"/>
              </a:rPr>
              <a:t>HIV/AIDS151250例。</a:t>
            </a:r>
            <a:endParaRPr lang="en-US" altLang="zh-CN" sz="195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fontAlgn="base"/>
            <a:endParaRPr lang="en-US" altLang="zh-CN"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p:nvPr/>
        </p:nvSpPr>
        <p:spPr>
          <a:xfrm>
            <a:off x="1609725" y="1181100"/>
            <a:ext cx="5845175" cy="663575"/>
          </a:xfrm>
          <a:prstGeom prst="rect">
            <a:avLst/>
          </a:prstGeom>
          <a:noFill/>
          <a:ln w="9525">
            <a:noFill/>
          </a:ln>
        </p:spPr>
        <p:txBody>
          <a:bodyPr lIns="82287" tIns="41142" rIns="82287" bIns="41142" anchor="ctr" anchorCtr="0"/>
          <a:p>
            <a:pPr algn="ctr" defTabSz="1097280" eaLnBrk="0" hangingPunct="0"/>
            <a:r>
              <a:rPr lang="zh-CN" altLang="en-US" sz="3600" b="1" dirty="0">
                <a:solidFill>
                  <a:srgbClr val="002060"/>
                </a:solidFill>
                <a:latin typeface="Arial" panose="020B0604020202020204" pitchFamily="34" charset="0"/>
                <a:ea typeface="华文中宋" panose="02010600040101010101" pitchFamily="2" charset="-122"/>
              </a:rPr>
              <a:t>全国艾滋病病例报告</a:t>
            </a:r>
            <a:endParaRPr lang="en-US" altLang="zh-CN" sz="15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677863" y="1925638"/>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678180" y="2346960"/>
            <a:ext cx="3753485" cy="3353435"/>
          </a:xfrm>
          <a:prstGeom prst="rect">
            <a:avLst/>
          </a:prstGeom>
          <a:noFill/>
        </p:spPr>
        <p:txBody>
          <a:bodyPr wrap="square" rtlCol="0">
            <a:spAutoFit/>
          </a:bodyPr>
          <a:p>
            <a:pPr marL="0" indent="0" algn="l">
              <a:buNone/>
            </a:pPr>
            <a:r>
              <a:rPr lang="zh-CN" altLang="en-US" sz="2400" b="1" dirty="0">
                <a:solidFill>
                  <a:srgbClr val="FF0000"/>
                </a:solidFill>
                <a:latin typeface="+mj-lt"/>
                <a:ea typeface="华文中宋" panose="02010600040101010101" pitchFamily="2" charset="-122"/>
                <a:cs typeface="+mj-cs"/>
                <a:sym typeface="+mn-ea"/>
              </a:rPr>
              <a:t>流行特点：</a:t>
            </a:r>
            <a:endParaRPr lang="zh-CN" altLang="en-US" sz="2400" b="1" dirty="0">
              <a:solidFill>
                <a:srgbClr val="FF0000"/>
              </a:solidFill>
              <a:latin typeface="+mj-lt"/>
              <a:ea typeface="华文中宋" panose="02010600040101010101" pitchFamily="2" charset="-122"/>
              <a:cs typeface="+mj-cs"/>
              <a:sym typeface="+mn-ea"/>
            </a:endParaRPr>
          </a:p>
          <a:p>
            <a:pPr marL="0" indent="0">
              <a:buNone/>
            </a:pPr>
            <a:r>
              <a:rPr lang="zh-CN" altLang="en-US" sz="2400" b="1" dirty="0">
                <a:solidFill>
                  <a:srgbClr val="002060"/>
                </a:solidFill>
                <a:latin typeface="+mj-lt"/>
                <a:ea typeface="华文中宋" panose="02010600040101010101" pitchFamily="2" charset="-122"/>
                <a:cs typeface="+mj-cs"/>
                <a:sym typeface="+mn-ea"/>
              </a:rPr>
              <a:t>疫情流行地区差异大</a:t>
            </a:r>
            <a:endParaRPr lang="zh-CN" altLang="en-US" sz="2400" b="1" dirty="0">
              <a:solidFill>
                <a:srgbClr val="002060"/>
              </a:solidFill>
              <a:latin typeface="+mj-lt"/>
              <a:ea typeface="华文中宋" panose="02010600040101010101" pitchFamily="2" charset="-122"/>
              <a:cs typeface="+mj-cs"/>
              <a:sym typeface="+mn-ea"/>
            </a:endParaRPr>
          </a:p>
          <a:p>
            <a:pPr marL="0" indent="0">
              <a:buNone/>
            </a:pPr>
            <a:r>
              <a:rPr lang="zh-CN" altLang="en-US" sz="2400" b="1" dirty="0">
                <a:solidFill>
                  <a:srgbClr val="002060"/>
                </a:solidFill>
                <a:latin typeface="+mj-lt"/>
                <a:ea typeface="华文中宋" panose="02010600040101010101" pitchFamily="2" charset="-122"/>
                <a:cs typeface="+mj-cs"/>
                <a:sym typeface="+mn-ea"/>
              </a:rPr>
              <a:t>性传播持续为最主要传播途径</a:t>
            </a:r>
            <a:endParaRPr lang="zh-CN" altLang="en-US" sz="2400" b="1" dirty="0">
              <a:solidFill>
                <a:srgbClr val="002060"/>
              </a:solidFill>
              <a:latin typeface="+mj-lt"/>
              <a:ea typeface="华文中宋" panose="02010600040101010101" pitchFamily="2" charset="-122"/>
              <a:cs typeface="+mj-cs"/>
              <a:sym typeface="+mn-ea"/>
            </a:endParaRPr>
          </a:p>
          <a:p>
            <a:pPr marL="0" indent="0">
              <a:buNone/>
            </a:pPr>
            <a:r>
              <a:rPr lang="zh-CN" altLang="en-US" sz="2400" b="1" dirty="0">
                <a:solidFill>
                  <a:srgbClr val="002060"/>
                </a:solidFill>
                <a:latin typeface="+mj-lt"/>
                <a:ea typeface="华文中宋" panose="02010600040101010101" pitchFamily="2" charset="-122"/>
                <a:cs typeface="+mj-cs"/>
                <a:sym typeface="+mn-ea"/>
              </a:rPr>
              <a:t>60岁以上报告病例持续增加</a:t>
            </a:r>
            <a:endParaRPr lang="zh-CN" altLang="en-US" sz="2400" b="1" dirty="0">
              <a:solidFill>
                <a:srgbClr val="002060"/>
              </a:solidFill>
              <a:latin typeface="+mj-lt"/>
              <a:ea typeface="华文中宋" panose="02010600040101010101" pitchFamily="2" charset="-122"/>
              <a:cs typeface="+mj-cs"/>
              <a:sym typeface="+mn-ea"/>
            </a:endParaRPr>
          </a:p>
          <a:p>
            <a:pPr marL="0" indent="0">
              <a:buNone/>
            </a:pPr>
            <a:r>
              <a:rPr lang="zh-CN" altLang="en-US" sz="2400" b="1" dirty="0">
                <a:solidFill>
                  <a:srgbClr val="FF0000"/>
                </a:solidFill>
                <a:latin typeface="+mj-lt"/>
                <a:ea typeface="华文中宋" panose="02010600040101010101" pitchFamily="2" charset="-122"/>
                <a:cs typeface="+mj-cs"/>
                <a:sym typeface="+mn-ea"/>
              </a:rPr>
              <a:t>人口流动已经被证明是艾滋病传播的一个重要因素</a:t>
            </a:r>
            <a:endParaRPr lang="zh-CN" altLang="en-US" sz="2400" b="1" dirty="0">
              <a:solidFill>
                <a:srgbClr val="002060"/>
              </a:solidFill>
              <a:latin typeface="+mj-lt"/>
              <a:ea typeface="华文中宋" panose="02010600040101010101" pitchFamily="2" charset="-122"/>
              <a:cs typeface="+mj-cs"/>
              <a:sym typeface="+mn-ea"/>
            </a:endParaRPr>
          </a:p>
          <a:p>
            <a:pPr marL="0" indent="0">
              <a:buNone/>
            </a:pPr>
            <a:endParaRPr lang="zh-CN" altLang="en-US" sz="2000" b="1" dirty="0">
              <a:solidFill>
                <a:srgbClr val="FF0000"/>
              </a:solidFill>
              <a:latin typeface="Arial" panose="020B0604020202020204" pitchFamily="34" charset="0"/>
              <a:ea typeface="华文中宋" panose="02010600040101010101" pitchFamily="2" charset="-122"/>
              <a:sym typeface="+mn-ea"/>
            </a:endParaRPr>
          </a:p>
        </p:txBody>
      </p:sp>
      <p:pic>
        <p:nvPicPr>
          <p:cNvPr id="21511" name="图片 4"/>
          <p:cNvPicPr>
            <a:picLocks noChangeAspect="1"/>
          </p:cNvPicPr>
          <p:nvPr/>
        </p:nvPicPr>
        <p:blipFill>
          <a:blip r:embed="rId1"/>
          <a:stretch>
            <a:fillRect/>
          </a:stretch>
        </p:blipFill>
        <p:spPr>
          <a:xfrm>
            <a:off x="4248785" y="2155190"/>
            <a:ext cx="4641215" cy="3435985"/>
          </a:xfrm>
          <a:prstGeom prst="rect">
            <a:avLst/>
          </a:prstGeom>
          <a:noFill/>
          <a:ln w="9525">
            <a:noFill/>
          </a:ln>
        </p:spPr>
      </p:pic>
    </p:spTree>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a:xfrm>
            <a:off x="393065" y="496570"/>
            <a:ext cx="8293735" cy="1099185"/>
          </a:xfrm>
        </p:spPr>
        <p:txBody>
          <a:bodyPr/>
          <a:p>
            <a:pPr algn="l">
              <a:buClrTx/>
              <a:buSzTx/>
            </a:pPr>
            <a:r>
              <a:rPr lang="zh-CN" altLang="en-US" sz="3600" b="1" dirty="0">
                <a:solidFill>
                  <a:srgbClr val="002060"/>
                </a:solidFill>
                <a:effectLst/>
                <a:ea typeface="华文中宋" panose="02010600040101010101" pitchFamily="2" charset="-122"/>
              </a:rPr>
              <a:t>二、艾滋病基本知识</a:t>
            </a:r>
            <a:br>
              <a:rPr lang="zh-CN" altLang="en-US" sz="3600" b="1" dirty="0">
                <a:solidFill>
                  <a:srgbClr val="002060"/>
                </a:solidFill>
                <a:effectLst/>
                <a:ea typeface="华文中宋" panose="02010600040101010101" pitchFamily="2" charset="-122"/>
              </a:rPr>
            </a:br>
            <a:r>
              <a:rPr lang="zh-CN" altLang="en-US" sz="3600" b="1" dirty="0">
                <a:solidFill>
                  <a:srgbClr val="002060"/>
                </a:solidFill>
                <a:effectLst/>
                <a:ea typeface="华文中宋" panose="02010600040101010101" pitchFamily="2" charset="-122"/>
              </a:rPr>
              <a:t>               （一）艾滋病</a:t>
            </a:r>
            <a:r>
              <a:rPr lang="zh-CN" altLang="en-US" sz="3600" b="1" dirty="0">
                <a:solidFill>
                  <a:srgbClr val="002060"/>
                </a:solidFill>
                <a:effectLst/>
                <a:ea typeface="华文中宋" panose="02010600040101010101" pitchFamily="2" charset="-122"/>
                <a:sym typeface="+mn-ea"/>
              </a:rPr>
              <a:t>是什么？</a:t>
            </a:r>
            <a:endParaRPr lang="zh-CN" altLang="en-US" sz="3600" b="1" dirty="0">
              <a:solidFill>
                <a:srgbClr val="002060"/>
              </a:solidFill>
              <a:effectLst/>
              <a:ea typeface="华文中宋" panose="02010600040101010101" pitchFamily="2" charset="-122"/>
              <a:sym typeface="+mn-ea"/>
            </a:endParaRPr>
          </a:p>
        </p:txBody>
      </p:sp>
      <p:sp>
        <p:nvSpPr>
          <p:cNvPr id="5" name="内容占位符 4"/>
          <p:cNvSpPr>
            <a:spLocks noGrp="1"/>
          </p:cNvSpPr>
          <p:nvPr>
            <p:ph sz="half" idx="1"/>
          </p:nvPr>
        </p:nvSpPr>
        <p:spPr>
          <a:xfrm>
            <a:off x="457200" y="1825625"/>
            <a:ext cx="4004945" cy="4175125"/>
          </a:xfrm>
        </p:spPr>
        <p:txBody>
          <a:bodyPr/>
          <a:p>
            <a:pPr marL="0" indent="0">
              <a:buNone/>
            </a:pPr>
            <a:r>
              <a:rPr lang="zh-CN" altLang="en-US" sz="2800" b="1" dirty="0">
                <a:solidFill>
                  <a:srgbClr val="002060"/>
                </a:solidFill>
                <a:latin typeface="+mj-lt"/>
                <a:ea typeface="华文中宋" panose="02010600040101010101" pitchFamily="2" charset="-122"/>
                <a:cs typeface="+mj-cs"/>
                <a:sym typeface="+mn-ea"/>
              </a:rPr>
              <a:t>      艾滋病，全称为“获得性免疫缺陷综合征”（AIDS）。是人类因为感染人类免疫缺陷病毒（HIV）后导致免疫缺陷，并引发一系列机会性感染及肿瘤，严重者可导致死亡的综合征，其病死率极高。</a:t>
            </a:r>
            <a:endParaRPr lang="zh-CN" altLang="en-US" b="1" dirty="0" smtClean="0">
              <a:solidFill>
                <a:schemeClr val="tx1"/>
              </a:solidFill>
              <a:latin typeface="宋体" panose="02010600030101010101" pitchFamily="2" charset="-122"/>
            </a:endParaRPr>
          </a:p>
          <a:p>
            <a:endParaRPr lang="zh-CN" altLang="en-US"/>
          </a:p>
        </p:txBody>
      </p:sp>
      <p:pic>
        <p:nvPicPr>
          <p:cNvPr id="14" name="Picture 13" descr="E:\AIDS\v1big.jpg"/>
          <p:cNvPicPr>
            <a:picLocks noChangeAspect="1" noChangeArrowheads="1"/>
          </p:cNvPicPr>
          <p:nvPr>
            <p:ph sz="half" idx="2"/>
          </p:nvPr>
        </p:nvPicPr>
        <p:blipFill>
          <a:blip r:embed="rId1">
            <a:clrChange>
              <a:clrFrom>
                <a:srgbClr val="000000"/>
              </a:clrFrom>
              <a:clrTo>
                <a:srgbClr val="000000">
                  <a:alpha val="0"/>
                </a:srgbClr>
              </a:clrTo>
            </a:clrChange>
          </a:blip>
          <a:srcRect/>
          <a:stretch>
            <a:fillRect/>
          </a:stretch>
        </p:blipFill>
        <p:spPr bwMode="auto">
          <a:xfrm>
            <a:off x="5360670" y="1701165"/>
            <a:ext cx="2438400" cy="2383790"/>
          </a:xfrm>
          <a:prstGeom prst="rect">
            <a:avLst/>
          </a:prstGeom>
          <a:noFill/>
        </p:spPr>
      </p:pic>
      <p:pic>
        <p:nvPicPr>
          <p:cNvPr id="7" name="图片 6"/>
          <p:cNvPicPr>
            <a:picLocks noChangeAspect="1"/>
          </p:cNvPicPr>
          <p:nvPr/>
        </p:nvPicPr>
        <p:blipFill>
          <a:blip r:embed="rId2"/>
          <a:stretch>
            <a:fillRect/>
          </a:stretch>
        </p:blipFill>
        <p:spPr>
          <a:xfrm>
            <a:off x="4633595" y="4543425"/>
            <a:ext cx="4250055" cy="1457325"/>
          </a:xfrm>
          <a:prstGeom prst="rect">
            <a:avLst/>
          </a:prstGeom>
        </p:spPr>
      </p:pic>
      <p:cxnSp>
        <p:nvCxnSpPr>
          <p:cNvPr id="10" name="直接连接符 9"/>
          <p:cNvCxnSpPr/>
          <p:nvPr/>
        </p:nvCxnSpPr>
        <p:spPr>
          <a:xfrm flipV="1">
            <a:off x="711518" y="169259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262380" y="905510"/>
            <a:ext cx="7146925" cy="1371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1" dirty="0">
                <a:solidFill>
                  <a:srgbClr val="002060"/>
                </a:solidFill>
                <a:effectLst/>
                <a:latin typeface="Arial" panose="020B0604020202020204" pitchFamily="34" charset="0"/>
                <a:ea typeface="华文中宋" panose="02010600040101010101" pitchFamily="2" charset="-122"/>
                <a:cs typeface="+mn-cs"/>
              </a:rPr>
              <a:t>（二）艾滋病的传播途径</a:t>
            </a:r>
            <a:br>
              <a:rPr kumimoji="0" lang="zh-CN" altLang="en-US" sz="3600" b="1" i="0" u="none" strike="noStrike" kern="1200" cap="none" spc="0" normalizeH="0" baseline="0" dirty="0">
                <a:solidFill>
                  <a:srgbClr val="002060"/>
                </a:solidFill>
                <a:effectLst/>
                <a:latin typeface="Arial" panose="020B0604020202020204" pitchFamily="34" charset="0"/>
                <a:ea typeface="华文中宋" panose="02010600040101010101" pitchFamily="2" charset="-122"/>
                <a:cs typeface="+mn-cs"/>
              </a:rPr>
            </a:br>
            <a:r>
              <a:rPr kumimoji="0" lang="zh-CN" altLang="en-US" sz="3600" b="1" i="0" u="none" strike="noStrike" kern="1200" cap="none" spc="0" normalizeH="0" baseline="0" dirty="0">
                <a:solidFill>
                  <a:srgbClr val="002060"/>
                </a:solidFill>
                <a:latin typeface="Arial" panose="020B0604020202020204" pitchFamily="34" charset="0"/>
                <a:ea typeface="华文中宋" panose="02010600040101010101" pitchFamily="2" charset="-122"/>
                <a:cs typeface="+mn-cs"/>
              </a:rPr>
              <a:t>        </a:t>
            </a:r>
            <a:endParaRPr kumimoji="0" lang="zh-CN" sz="4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19461" name="Picture 6" descr="http://img1.gtimg.com/cq/pics/hv1/85/145/2163/140686135.jpg"/>
          <p:cNvPicPr>
            <a:picLocks noChangeAspect="1"/>
          </p:cNvPicPr>
          <p:nvPr/>
        </p:nvPicPr>
        <p:blipFill>
          <a:blip r:embed="rId1"/>
          <a:srcRect b="19293"/>
          <a:stretch>
            <a:fillRect/>
          </a:stretch>
        </p:blipFill>
        <p:spPr>
          <a:xfrm>
            <a:off x="1238250" y="2134235"/>
            <a:ext cx="6667500" cy="2270125"/>
          </a:xfrm>
          <a:prstGeom prst="rect">
            <a:avLst/>
          </a:prstGeom>
          <a:noFill/>
          <a:ln w="9525">
            <a:noFill/>
          </a:ln>
        </p:spPr>
      </p:pic>
      <p:sp>
        <p:nvSpPr>
          <p:cNvPr id="23557" name="矩形 6"/>
          <p:cNvSpPr/>
          <p:nvPr/>
        </p:nvSpPr>
        <p:spPr>
          <a:xfrm>
            <a:off x="1439545" y="4667250"/>
            <a:ext cx="6104255" cy="829945"/>
          </a:xfrm>
          <a:prstGeom prst="rect">
            <a:avLst/>
          </a:prstGeom>
          <a:noFill/>
          <a:ln w="9525">
            <a:noFill/>
          </a:ln>
        </p:spPr>
        <p:txBody>
          <a:bodyPr wrap="square" anchor="t" anchorCtr="0">
            <a:spAutoFit/>
          </a:bodyPr>
          <a:p>
            <a:pPr algn="l" eaLnBrk="0" hangingPunct="0">
              <a:buClrTx/>
              <a:buSzTx/>
              <a:defRPr/>
            </a:pPr>
            <a:r>
              <a:rPr lang="zh-CN" altLang="en-US" sz="2400" b="1" dirty="0">
                <a:solidFill>
                  <a:srgbClr val="002060"/>
                </a:solidFill>
                <a:latin typeface="Arial" panose="020B0604020202020204" pitchFamily="34" charset="0"/>
                <a:ea typeface="华文中宋" panose="02010600040101010101" pitchFamily="2" charset="-122"/>
              </a:rPr>
              <a:t>2019年新报告病例经性传播占</a:t>
            </a:r>
            <a:r>
              <a:rPr lang="zh-CN" altLang="en-US" sz="2400" b="1" dirty="0">
                <a:solidFill>
                  <a:srgbClr val="FF0000"/>
                </a:solidFill>
                <a:latin typeface="Arial" panose="020B0604020202020204" pitchFamily="34" charset="0"/>
                <a:ea typeface="华文中宋" panose="02010600040101010101" pitchFamily="2" charset="-122"/>
              </a:rPr>
              <a:t>97.1%</a:t>
            </a:r>
            <a:r>
              <a:rPr lang="zh-CN" altLang="en-US" sz="2400" b="1" dirty="0">
                <a:solidFill>
                  <a:srgbClr val="002060"/>
                </a:solidFill>
                <a:latin typeface="Arial" panose="020B0604020202020204" pitchFamily="34" charset="0"/>
                <a:ea typeface="华文中宋" panose="02010600040101010101" pitchFamily="2" charset="-122"/>
              </a:rPr>
              <a:t>，其中：异性传播</a:t>
            </a:r>
            <a:r>
              <a:rPr lang="zh-CN" altLang="en-US" sz="2400" b="1" dirty="0">
                <a:solidFill>
                  <a:srgbClr val="FF0000"/>
                </a:solidFill>
                <a:latin typeface="Arial" panose="020B0604020202020204" pitchFamily="34" charset="0"/>
                <a:ea typeface="华文中宋" panose="02010600040101010101" pitchFamily="2" charset="-122"/>
              </a:rPr>
              <a:t>73.8%</a:t>
            </a:r>
            <a:r>
              <a:rPr lang="zh-CN" altLang="en-US" sz="2400" b="1" dirty="0">
                <a:solidFill>
                  <a:srgbClr val="002060"/>
                </a:solidFill>
                <a:latin typeface="Arial" panose="020B0604020202020204" pitchFamily="34" charset="0"/>
                <a:ea typeface="华文中宋" panose="02010600040101010101" pitchFamily="2" charset="-122"/>
              </a:rPr>
              <a:t>，同性性传播</a:t>
            </a:r>
            <a:r>
              <a:rPr lang="zh-CN" altLang="en-US" sz="2400" b="1" dirty="0">
                <a:solidFill>
                  <a:srgbClr val="FF0000"/>
                </a:solidFill>
                <a:latin typeface="Arial" panose="020B0604020202020204" pitchFamily="34" charset="0"/>
                <a:ea typeface="华文中宋" panose="02010600040101010101" pitchFamily="2" charset="-122"/>
              </a:rPr>
              <a:t>23.3%</a:t>
            </a:r>
            <a:r>
              <a:rPr lang="zh-CN" altLang="en-US" sz="2400" b="1" dirty="0">
                <a:solidFill>
                  <a:srgbClr val="002060"/>
                </a:solidFill>
                <a:latin typeface="Arial" panose="020B0604020202020204" pitchFamily="34" charset="0"/>
                <a:ea typeface="华文中宋" panose="02010600040101010101" pitchFamily="2" charset="-122"/>
              </a:rPr>
              <a:t>。</a:t>
            </a:r>
            <a:endParaRPr lang="zh-CN" altLang="en-US" sz="2400" b="1" dirty="0">
              <a:solidFill>
                <a:srgbClr val="00206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639763" y="158718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280795" y="508635"/>
            <a:ext cx="6148070" cy="785495"/>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lang="zh-CN" altLang="en-US" sz="3600" b="1" dirty="0" smtClean="0">
                <a:solidFill>
                  <a:srgbClr val="FF0000"/>
                </a:solidFill>
                <a:effectLst>
                  <a:outerShdw blurRad="38100" dist="38100" dir="2700000" algn="tl">
                    <a:srgbClr val="C0C0C0"/>
                  </a:outerShdw>
                </a:effectLst>
                <a:latin typeface="Arial Unicode MS" panose="020B0604020202020204" charset="-122"/>
                <a:sym typeface="+mn-ea"/>
              </a:rPr>
              <a:t>以下日常</a:t>
            </a:r>
            <a:r>
              <a:rPr lang="zh-CN" altLang="en-US" sz="3600" b="1" dirty="0">
                <a:solidFill>
                  <a:srgbClr val="FF0000"/>
                </a:solidFill>
                <a:effectLst>
                  <a:outerShdw blurRad="38100" dist="38100" dir="2700000" algn="tl">
                    <a:srgbClr val="C0C0C0"/>
                  </a:outerShdw>
                </a:effectLst>
                <a:latin typeface="Arial Unicode MS" panose="020B0604020202020204" charset="-122"/>
                <a:sym typeface="+mn-ea"/>
              </a:rPr>
              <a:t>接触</a:t>
            </a:r>
            <a:r>
              <a:rPr lang="zh-CN" altLang="en-US" sz="3600" b="1" dirty="0" smtClean="0">
                <a:solidFill>
                  <a:srgbClr val="FF0000"/>
                </a:solidFill>
                <a:effectLst>
                  <a:outerShdw blurRad="38100" dist="38100" dir="2700000" algn="tl">
                    <a:srgbClr val="C0C0C0"/>
                  </a:outerShdw>
                </a:effectLst>
                <a:latin typeface="Arial Unicode MS" panose="020B0604020202020204" charset="-122"/>
                <a:sym typeface="+mn-ea"/>
              </a:rPr>
              <a:t>不</a:t>
            </a:r>
            <a:r>
              <a:rPr lang="zh-CN" altLang="en-US" sz="3600" b="1" dirty="0">
                <a:solidFill>
                  <a:srgbClr val="FF0000"/>
                </a:solidFill>
                <a:effectLst>
                  <a:outerShdw blurRad="38100" dist="38100" dir="2700000" algn="tl">
                    <a:srgbClr val="C0C0C0"/>
                  </a:outerShdw>
                </a:effectLst>
                <a:latin typeface="Arial Unicode MS" panose="020B0604020202020204" charset="-122"/>
                <a:sym typeface="+mn-ea"/>
              </a:rPr>
              <a:t>传播</a:t>
            </a:r>
            <a:r>
              <a:rPr lang="zh-CN" altLang="en-US" sz="3600" b="1" dirty="0" smtClean="0">
                <a:solidFill>
                  <a:srgbClr val="FF0000"/>
                </a:solidFill>
                <a:effectLst>
                  <a:outerShdw blurRad="38100" dist="38100" dir="2700000" algn="tl">
                    <a:srgbClr val="C0C0C0"/>
                  </a:outerShdw>
                </a:effectLst>
                <a:latin typeface="Arial Unicode MS" panose="020B0604020202020204" charset="-122"/>
                <a:sym typeface="+mn-ea"/>
              </a:rPr>
              <a:t>艾滋病</a:t>
            </a:r>
            <a:r>
              <a:rPr lang="en-US" altLang="zh-CN" sz="3600" b="1" dirty="0">
                <a:solidFill>
                  <a:srgbClr val="FF0000"/>
                </a:solidFill>
                <a:effectLst>
                  <a:outerShdw blurRad="38100" dist="38100" dir="2700000" algn="tl">
                    <a:srgbClr val="C0C0C0"/>
                  </a:outerShdw>
                </a:effectLst>
                <a:latin typeface="Arial Unicode MS" panose="020B0604020202020204" charset="-122"/>
                <a:sym typeface="+mn-ea"/>
              </a:rPr>
              <a:t> </a:t>
            </a:r>
            <a:br>
              <a:rPr kumimoji="0" lang="zh-CN" altLang="en-US" sz="3600" b="1" i="0" u="none" strike="noStrike" kern="1200" cap="none" spc="0" normalizeH="0" baseline="0" dirty="0">
                <a:solidFill>
                  <a:srgbClr val="002060"/>
                </a:solidFill>
                <a:effectLst/>
                <a:latin typeface="Arial" panose="020B0604020202020204" pitchFamily="34" charset="0"/>
                <a:ea typeface="华文中宋" panose="02010600040101010101" pitchFamily="2" charset="-122"/>
                <a:cs typeface="+mn-cs"/>
              </a:rPr>
            </a:br>
            <a:r>
              <a:rPr kumimoji="0" lang="zh-CN" altLang="en-US" sz="3600" b="1" i="0" u="none" strike="noStrike" kern="1200" cap="none" spc="0" normalizeH="0" baseline="0" dirty="0">
                <a:solidFill>
                  <a:srgbClr val="002060"/>
                </a:solidFill>
                <a:latin typeface="Arial" panose="020B0604020202020204" pitchFamily="34" charset="0"/>
                <a:ea typeface="华文中宋" panose="02010600040101010101" pitchFamily="2" charset="-122"/>
                <a:cs typeface="+mn-cs"/>
              </a:rPr>
              <a:t>        </a:t>
            </a:r>
            <a:endParaRPr kumimoji="0" lang="zh-CN" sz="4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endParaRPr>
          </a:p>
        </p:txBody>
      </p:sp>
      <p:pic>
        <p:nvPicPr>
          <p:cNvPr id="2" name="Picture 2"/>
          <p:cNvPicPr>
            <a:picLocks noChangeArrowheads="1"/>
          </p:cNvPicPr>
          <p:nvPr/>
        </p:nvPicPr>
        <p:blipFill>
          <a:blip r:embed="rId1">
            <a:extLst>
              <a:ext uri="{28A0092B-C50C-407E-A947-70E740481C1C}">
                <a14:useLocalDpi xmlns:a14="http://schemas.microsoft.com/office/drawing/2010/main" val="0"/>
              </a:ext>
            </a:extLst>
          </a:blip>
          <a:srcRect/>
          <a:stretch>
            <a:fillRect/>
          </a:stretch>
        </p:blipFill>
        <p:spPr>
          <a:xfrm>
            <a:off x="379903" y="1166143"/>
            <a:ext cx="2918178" cy="2376264"/>
          </a:xfrm>
          <a:prstGeom prst="rect">
            <a:avLst/>
          </a:prstGeom>
        </p:spPr>
      </p:pic>
      <p:pic>
        <p:nvPicPr>
          <p:cNvPr id="9"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3343" y="1058193"/>
            <a:ext cx="2740745"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0573" y="2522736"/>
            <a:ext cx="2522537"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9730" y="3902710"/>
            <a:ext cx="2918460" cy="2237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3110" y="4001770"/>
            <a:ext cx="2740660" cy="2080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dirty="0" smtClean="0">
                <a:solidFill>
                  <a:srgbClr val="FF0000"/>
                </a:solidFill>
                <a:effectLst>
                  <a:outerShdw blurRad="38100" dist="38100" dir="2700000" algn="tl">
                    <a:srgbClr val="C0C0C0"/>
                  </a:outerShdw>
                </a:effectLst>
                <a:latin typeface="Arial Unicode MS" panose="020B0604020202020204" charset="-122"/>
                <a:sym typeface="+mn-ea"/>
              </a:rPr>
              <a:t>以下日常</a:t>
            </a:r>
            <a:r>
              <a:rPr lang="zh-CN" altLang="en-US" b="1" dirty="0">
                <a:solidFill>
                  <a:srgbClr val="FF0000"/>
                </a:solidFill>
                <a:effectLst>
                  <a:outerShdw blurRad="38100" dist="38100" dir="2700000" algn="tl">
                    <a:srgbClr val="C0C0C0"/>
                  </a:outerShdw>
                </a:effectLst>
                <a:latin typeface="Arial Unicode MS" panose="020B0604020202020204" charset="-122"/>
                <a:sym typeface="+mn-ea"/>
              </a:rPr>
              <a:t>接触</a:t>
            </a:r>
            <a:r>
              <a:rPr lang="zh-CN" altLang="en-US" b="1" dirty="0" smtClean="0">
                <a:solidFill>
                  <a:srgbClr val="FF0000"/>
                </a:solidFill>
                <a:effectLst>
                  <a:outerShdw blurRad="38100" dist="38100" dir="2700000" algn="tl">
                    <a:srgbClr val="C0C0C0"/>
                  </a:outerShdw>
                </a:effectLst>
                <a:latin typeface="Arial Unicode MS" panose="020B0604020202020204" charset="-122"/>
                <a:sym typeface="+mn-ea"/>
              </a:rPr>
              <a:t>不</a:t>
            </a:r>
            <a:r>
              <a:rPr lang="zh-CN" altLang="en-US" b="1" dirty="0">
                <a:solidFill>
                  <a:srgbClr val="FF0000"/>
                </a:solidFill>
                <a:effectLst>
                  <a:outerShdw blurRad="38100" dist="38100" dir="2700000" algn="tl">
                    <a:srgbClr val="C0C0C0"/>
                  </a:outerShdw>
                </a:effectLst>
                <a:latin typeface="Arial Unicode MS" panose="020B0604020202020204" charset="-122"/>
                <a:sym typeface="+mn-ea"/>
              </a:rPr>
              <a:t>传播</a:t>
            </a:r>
            <a:r>
              <a:rPr lang="zh-CN" altLang="en-US" b="1" dirty="0" smtClean="0">
                <a:solidFill>
                  <a:srgbClr val="FF0000"/>
                </a:solidFill>
                <a:effectLst>
                  <a:outerShdw blurRad="38100" dist="38100" dir="2700000" algn="tl">
                    <a:srgbClr val="C0C0C0"/>
                  </a:outerShdw>
                </a:effectLst>
                <a:latin typeface="Arial Unicode MS" panose="020B0604020202020204" charset="-122"/>
                <a:sym typeface="+mn-ea"/>
              </a:rPr>
              <a:t>艾滋病</a:t>
            </a:r>
            <a:endParaRPr lang="zh-CN" altLang="en-US"/>
          </a:p>
        </p:txBody>
      </p:sp>
      <p:pic>
        <p:nvPicPr>
          <p:cNvPr id="4" name="图片 23555"/>
          <p:cNvPicPr>
            <a:picLocks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936625" y="1192530"/>
            <a:ext cx="7364730" cy="4818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262380" y="905510"/>
            <a:ext cx="7146925" cy="13716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3600" b="1" i="0" u="none" strike="noStrike" kern="1200" cap="none" spc="0" normalizeH="0" baseline="0" noProof="1" dirty="0">
                <a:solidFill>
                  <a:srgbClr val="002060"/>
                </a:solidFill>
                <a:effectLst/>
                <a:latin typeface="Arial" panose="020B0604020202020204" pitchFamily="34" charset="0"/>
                <a:ea typeface="华文中宋" panose="02010600040101010101" pitchFamily="2" charset="-122"/>
                <a:cs typeface="+mn-cs"/>
              </a:rPr>
              <a:t>（三）艾滋病的人群易感性</a:t>
            </a:r>
            <a:br>
              <a:rPr kumimoji="0" lang="zh-CN" altLang="en-US" sz="3600" b="1" i="0" u="none" strike="noStrike" kern="1200" cap="none" spc="0" normalizeH="0" baseline="0" dirty="0">
                <a:solidFill>
                  <a:srgbClr val="002060"/>
                </a:solidFill>
                <a:effectLst/>
                <a:latin typeface="Arial" panose="020B0604020202020204" pitchFamily="34" charset="0"/>
                <a:ea typeface="华文中宋" panose="02010600040101010101" pitchFamily="2" charset="-122"/>
                <a:cs typeface="+mn-cs"/>
              </a:rPr>
            </a:br>
            <a:r>
              <a:rPr kumimoji="0" lang="zh-CN" altLang="en-US" sz="3600" b="1" i="0" u="none" strike="noStrike" kern="1200" cap="none" spc="0" normalizeH="0" baseline="0" dirty="0">
                <a:solidFill>
                  <a:srgbClr val="002060"/>
                </a:solidFill>
                <a:latin typeface="Arial" panose="020B0604020202020204" pitchFamily="34" charset="0"/>
                <a:ea typeface="华文中宋" panose="02010600040101010101" pitchFamily="2" charset="-122"/>
                <a:cs typeface="+mn-cs"/>
              </a:rPr>
              <a:t>        </a:t>
            </a:r>
            <a:endParaRPr kumimoji="0" lang="zh-CN" sz="4800" b="1" i="0" u="none" strike="noStrike" kern="1200" cap="none" spc="0" normalizeH="0" baseline="0" noProof="0" dirty="0" smtClean="0">
              <a:ln>
                <a:noFill/>
              </a:ln>
              <a:solidFill>
                <a:schemeClr val="tx1"/>
              </a:solidFill>
              <a:effectLst/>
              <a:uLnTx/>
              <a:uFillTx/>
              <a:latin typeface="黑体" panose="02010609060101010101" pitchFamily="49" charset="-122"/>
              <a:ea typeface="黑体" panose="02010609060101010101" pitchFamily="49" charset="-122"/>
              <a:cs typeface="+mj-cs"/>
            </a:endParaRPr>
          </a:p>
        </p:txBody>
      </p:sp>
      <p:cxnSp>
        <p:nvCxnSpPr>
          <p:cNvPr id="10" name="直接连接符 9"/>
          <p:cNvCxnSpPr/>
          <p:nvPr/>
        </p:nvCxnSpPr>
        <p:spPr>
          <a:xfrm flipV="1">
            <a:off x="639763" y="158718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254125" y="1924685"/>
            <a:ext cx="7155180" cy="2861310"/>
          </a:xfrm>
          <a:prstGeom prst="rect">
            <a:avLst/>
          </a:prstGeom>
          <a:noFill/>
        </p:spPr>
        <p:txBody>
          <a:bodyPr wrap="square" rtlCol="0">
            <a:spAutoFit/>
          </a:bodyPr>
          <a:p>
            <a:r>
              <a:rPr lang="zh-CN" altLang="en-US" sz="3600">
                <a:latin typeface="+mn-ea"/>
                <a:ea typeface="+mn-ea"/>
                <a:cs typeface="+mn-ea"/>
              </a:rPr>
              <a:t>人群普遍易感，其中注射吸毒者、男男性行为者、多性伴者、卖淫嫖娼、接受</a:t>
            </a:r>
            <a:r>
              <a:rPr lang="en-US" altLang="zh-CN" sz="3600">
                <a:latin typeface="+mn-ea"/>
                <a:ea typeface="+mn-ea"/>
                <a:cs typeface="+mn-ea"/>
              </a:rPr>
              <a:t>HIV</a:t>
            </a:r>
            <a:r>
              <a:rPr lang="zh-CN" altLang="en-US" sz="3600">
                <a:latin typeface="+mn-ea"/>
                <a:ea typeface="+mn-ea"/>
                <a:cs typeface="+mn-ea"/>
              </a:rPr>
              <a:t>污染的血液及血制品者、感染</a:t>
            </a:r>
            <a:r>
              <a:rPr lang="en-US" altLang="zh-CN" sz="3600">
                <a:latin typeface="+mn-ea"/>
                <a:ea typeface="+mn-ea"/>
                <a:cs typeface="+mn-ea"/>
              </a:rPr>
              <a:t>HIV</a:t>
            </a:r>
            <a:r>
              <a:rPr lang="zh-CN" altLang="en-US" sz="3600">
                <a:latin typeface="+mn-ea"/>
                <a:ea typeface="+mn-ea"/>
                <a:cs typeface="+mn-ea"/>
              </a:rPr>
              <a:t>的母亲所生婴儿等为高危人群。</a:t>
            </a:r>
            <a:endParaRPr lang="zh-CN" altLang="en-US" sz="3600">
              <a:latin typeface="+mn-ea"/>
              <a:ea typeface="+mn-ea"/>
              <a:cs typeface="+mn-ea"/>
            </a:endParaRPr>
          </a:p>
        </p:txBody>
      </p:sp>
    </p:spTree>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509905" y="304165"/>
            <a:ext cx="4857750" cy="1067435"/>
          </a:xfrm>
          <a:prstGeom prst="rect">
            <a:avLst/>
          </a:prstGeom>
        </p:spPr>
        <p:txBody>
          <a:bodyPr vert="horz" rtlCol="0">
            <a:normAutofit fontScale="90000"/>
          </a:bodyPr>
          <a:lstStyle/>
          <a:p>
            <a:pPr lvl="0" algn="ctr">
              <a:buClrTx/>
              <a:buSzTx/>
            </a:pPr>
            <a:r>
              <a:rPr lang="en-US" altLang="zh-CN" sz="3600" b="1" dirty="0">
                <a:solidFill>
                  <a:srgbClr val="002060"/>
                </a:solidFill>
                <a:effectLst/>
                <a:latin typeface="Arial" panose="020B0604020202020204" pitchFamily="34" charset="0"/>
                <a:ea typeface="华文中宋" panose="02010600040101010101" pitchFamily="2" charset="-122"/>
                <a:cs typeface="+mn-cs"/>
                <a:sym typeface="+mn-ea"/>
              </a:rPr>
              <a:t>    </a:t>
            </a:r>
            <a:r>
              <a:rPr lang="zh-CN" altLang="en-US" sz="4000" b="1" dirty="0">
                <a:solidFill>
                  <a:srgbClr val="002060"/>
                </a:solidFill>
                <a:effectLst/>
                <a:latin typeface="Arial" panose="020B0604020202020204" pitchFamily="34" charset="0"/>
                <a:ea typeface="华文中宋" panose="02010600040101010101" pitchFamily="2" charset="-122"/>
                <a:cs typeface="+mn-cs"/>
                <a:sym typeface="+mn-ea"/>
              </a:rPr>
              <a:t>（四）艾滋病的危害</a:t>
            </a:r>
            <a:r>
              <a:rPr lang="zh-CN" altLang="en-US" sz="3600" b="1" dirty="0">
                <a:solidFill>
                  <a:srgbClr val="002060"/>
                </a:solidFill>
                <a:effectLst/>
                <a:latin typeface="Arial" panose="020B0604020202020204" pitchFamily="34" charset="0"/>
                <a:ea typeface="华文中宋" panose="02010600040101010101" pitchFamily="2" charset="-122"/>
                <a:cs typeface="+mn-cs"/>
                <a:sym typeface="+mn-ea"/>
              </a:rPr>
              <a:t> </a:t>
            </a:r>
            <a:br>
              <a:rPr lang="zh-CN" altLang="en-US" sz="3600" b="1" dirty="0">
                <a:solidFill>
                  <a:srgbClr val="002060"/>
                </a:solidFill>
                <a:latin typeface="Arial" panose="020B0604020202020204" pitchFamily="34" charset="0"/>
                <a:ea typeface="华文中宋" panose="02010600040101010101" pitchFamily="2" charset="-122"/>
                <a:cs typeface="+mn-cs"/>
                <a:sym typeface="+mn-ea"/>
              </a:rPr>
            </a:br>
            <a:endParaRPr lang="zh-CN" altLang="en-US" sz="3600" b="1" dirty="0">
              <a:solidFill>
                <a:srgbClr val="002060"/>
              </a:solidFill>
              <a:latin typeface="Arial" panose="020B0604020202020204" pitchFamily="34" charset="0"/>
              <a:ea typeface="华文中宋" panose="02010600040101010101" pitchFamily="2" charset="-122"/>
              <a:cs typeface="+mn-cs"/>
              <a:sym typeface="+mn-ea"/>
            </a:endParaRPr>
          </a:p>
        </p:txBody>
      </p:sp>
      <p:pic>
        <p:nvPicPr>
          <p:cNvPr id="18435" name="图片 1"/>
          <p:cNvPicPr>
            <a:picLocks noChangeAspect="1"/>
          </p:cNvPicPr>
          <p:nvPr/>
        </p:nvPicPr>
        <p:blipFill>
          <a:blip r:embed="rId1"/>
          <a:stretch>
            <a:fillRect/>
          </a:stretch>
        </p:blipFill>
        <p:spPr>
          <a:xfrm>
            <a:off x="1520190" y="1062355"/>
            <a:ext cx="5132070" cy="3225165"/>
          </a:xfrm>
          <a:prstGeom prst="rect">
            <a:avLst/>
          </a:prstGeom>
          <a:noFill/>
          <a:ln w="9525">
            <a:noFill/>
          </a:ln>
        </p:spPr>
      </p:pic>
      <p:pic>
        <p:nvPicPr>
          <p:cNvPr id="18436" name="Picture 4" descr="ldmsappd"/>
          <p:cNvPicPr>
            <a:picLocks noChangeAspect="1"/>
          </p:cNvPicPr>
          <p:nvPr/>
        </p:nvPicPr>
        <p:blipFill>
          <a:blip r:embed="rId2"/>
          <a:stretch>
            <a:fillRect/>
          </a:stretch>
        </p:blipFill>
        <p:spPr>
          <a:xfrm>
            <a:off x="7029450" y="800100"/>
            <a:ext cx="1933575" cy="1257300"/>
          </a:xfrm>
          <a:prstGeom prst="rect">
            <a:avLst/>
          </a:prstGeom>
          <a:noFill/>
          <a:ln w="9525">
            <a:noFill/>
          </a:ln>
        </p:spPr>
      </p:pic>
      <p:pic>
        <p:nvPicPr>
          <p:cNvPr id="18437" name="Picture 6"/>
          <p:cNvPicPr>
            <a:picLocks noChangeAspect="1"/>
          </p:cNvPicPr>
          <p:nvPr/>
        </p:nvPicPr>
        <p:blipFill>
          <a:blip r:embed="rId3"/>
          <a:stretch>
            <a:fillRect/>
          </a:stretch>
        </p:blipFill>
        <p:spPr>
          <a:xfrm>
            <a:off x="7058025" y="2057083"/>
            <a:ext cx="1905000" cy="1731962"/>
          </a:xfrm>
          <a:prstGeom prst="rect">
            <a:avLst/>
          </a:prstGeom>
          <a:noFill/>
          <a:ln w="9525">
            <a:noFill/>
          </a:ln>
        </p:spPr>
      </p:pic>
      <p:pic>
        <p:nvPicPr>
          <p:cNvPr id="18438" name="Picture 7"/>
          <p:cNvPicPr>
            <a:picLocks noChangeAspect="1"/>
          </p:cNvPicPr>
          <p:nvPr/>
        </p:nvPicPr>
        <p:blipFill>
          <a:blip r:embed="rId4"/>
          <a:stretch>
            <a:fillRect/>
          </a:stretch>
        </p:blipFill>
        <p:spPr>
          <a:xfrm>
            <a:off x="7037388" y="3789045"/>
            <a:ext cx="1925637" cy="2613025"/>
          </a:xfrm>
          <a:prstGeom prst="rect">
            <a:avLst/>
          </a:prstGeom>
          <a:noFill/>
          <a:ln w="9525">
            <a:noFill/>
          </a:ln>
        </p:spPr>
      </p:pic>
      <p:sp>
        <p:nvSpPr>
          <p:cNvPr id="2" name="文本框 1"/>
          <p:cNvSpPr txBox="1"/>
          <p:nvPr/>
        </p:nvSpPr>
        <p:spPr>
          <a:xfrm>
            <a:off x="1717675" y="4265295"/>
            <a:ext cx="5019040" cy="1938020"/>
          </a:xfrm>
          <a:prstGeom prst="rect">
            <a:avLst/>
          </a:prstGeom>
          <a:noFill/>
        </p:spPr>
        <p:txBody>
          <a:bodyPr wrap="square" rtlCol="0">
            <a:spAutoFit/>
          </a:bodyPr>
          <a:p>
            <a:r>
              <a:rPr lang="zh-CN" altLang="en-US" sz="2000" b="1">
                <a:latin typeface="+mj-lt"/>
                <a:ea typeface="+mj-ea"/>
                <a:cs typeface="+mj-cs"/>
              </a:rPr>
              <a:t>（1）艾滋病离我们的生活并不遥远。艾滋病是一种危害大、死亡率高的严重传染病，目前不可治愈、无疫苗预防</a:t>
            </a:r>
            <a:endParaRPr lang="zh-CN" altLang="en-US" sz="2000" b="1">
              <a:latin typeface="+mj-lt"/>
              <a:ea typeface="+mj-ea"/>
              <a:cs typeface="+mj-cs"/>
            </a:endParaRPr>
          </a:p>
          <a:p>
            <a:r>
              <a:rPr lang="zh-CN" altLang="en-US" sz="2000" b="1">
                <a:latin typeface="+mj-lt"/>
                <a:ea typeface="+mj-ea"/>
                <a:cs typeface="+mj-cs"/>
              </a:rPr>
              <a:t>（2）</a:t>
            </a:r>
            <a:r>
              <a:rPr lang="zh-CN" altLang="en-US" sz="2000" b="1">
                <a:latin typeface="+mj-lt"/>
                <a:ea typeface="+mj-ea"/>
                <a:cs typeface="+mj-cs"/>
                <a:sym typeface="+mn-ea"/>
              </a:rPr>
              <a:t>艾滋病威胁着每一个人和每一个家庭，预防艾滋病是全社会的责任</a:t>
            </a:r>
            <a:r>
              <a:rPr lang="zh-CN" altLang="en-US" sz="2000" b="1">
                <a:latin typeface="+mj-lt"/>
                <a:ea typeface="+mj-ea"/>
                <a:cs typeface="+mj-cs"/>
                <a:sym typeface="+mn-ea"/>
              </a:rPr>
              <a:t>。</a:t>
            </a:r>
            <a:endParaRPr lang="zh-CN" altLang="en-US" sz="2000" b="1">
              <a:latin typeface="+mj-lt"/>
              <a:ea typeface="+mj-ea"/>
              <a:cs typeface="+mj-cs"/>
            </a:endParaRPr>
          </a:p>
          <a:p>
            <a:endParaRPr lang="zh-CN" altLang="en-US" sz="2000" b="1">
              <a:latin typeface="+mj-lt"/>
              <a:ea typeface="+mj-ea"/>
              <a:cs typeface="+mj-cs"/>
            </a:endParaRPr>
          </a:p>
        </p:txBody>
      </p:sp>
      <p:sp>
        <p:nvSpPr>
          <p:cNvPr id="3" name="五角星 2"/>
          <p:cNvSpPr/>
          <p:nvPr/>
        </p:nvSpPr>
        <p:spPr>
          <a:xfrm>
            <a:off x="68580" y="4077335"/>
            <a:ext cx="1703705" cy="180721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solidFill>
                  <a:srgbClr val="FF0000"/>
                </a:solidFill>
              </a:rPr>
              <a:t>危害认识</a:t>
            </a:r>
            <a:endParaRPr lang="zh-CN" altLang="en-US">
              <a:solidFill>
                <a:srgbClr val="FF0000"/>
              </a:solidFill>
            </a:endParaRPr>
          </a:p>
        </p:txBody>
      </p:sp>
    </p:spTree>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531495"/>
            <a:ext cx="4979670" cy="574040"/>
          </a:xfrm>
        </p:spPr>
        <p:txBody>
          <a:bodyPr/>
          <a:p>
            <a:r>
              <a:rPr lang="zh-CN" altLang="en-US" sz="3600" b="1" dirty="0">
                <a:solidFill>
                  <a:srgbClr val="002060"/>
                </a:solidFill>
                <a:effectLst/>
                <a:latin typeface="Arial" panose="020B0604020202020204" pitchFamily="34" charset="0"/>
                <a:ea typeface="华文中宋" panose="02010600040101010101" pitchFamily="2" charset="-122"/>
                <a:cs typeface="+mn-cs"/>
              </a:rPr>
              <a:t>（五）艾滋病预防</a:t>
            </a:r>
            <a:endParaRPr lang="zh-CN" altLang="en-US" sz="4000" b="1">
              <a:effectLst/>
            </a:endParaRPr>
          </a:p>
        </p:txBody>
      </p:sp>
      <p:sp>
        <p:nvSpPr>
          <p:cNvPr id="3" name="内容占位符 2"/>
          <p:cNvSpPr>
            <a:spLocks noGrp="1"/>
          </p:cNvSpPr>
          <p:nvPr>
            <p:ph idx="1"/>
          </p:nvPr>
        </p:nvSpPr>
        <p:spPr>
          <a:xfrm>
            <a:off x="630555" y="1411605"/>
            <a:ext cx="7940675" cy="4535805"/>
          </a:xfrm>
        </p:spPr>
        <p:txBody>
          <a:bodyPr/>
          <a:p>
            <a:pPr marL="0" algn="l" defTabSz="914400" eaLnBrk="1" hangingPunct="1">
              <a:buClrTx/>
              <a:buSzTx/>
              <a:buNone/>
            </a:pPr>
            <a:r>
              <a:rPr lang="en-US" altLang="zh-CN" sz="2800" b="1" dirty="0">
                <a:solidFill>
                  <a:srgbClr val="002060"/>
                </a:solidFill>
                <a:latin typeface="Arial" panose="020B0604020202020204" pitchFamily="34" charset="0"/>
                <a:ea typeface="华文中宋" panose="02010600040101010101" pitchFamily="2" charset="-122"/>
                <a:sym typeface="+mn-ea"/>
              </a:rPr>
              <a:t>      </a:t>
            </a:r>
            <a:r>
              <a:rPr lang="zh-CN" altLang="en-US" sz="2800" b="1" dirty="0">
                <a:solidFill>
                  <a:srgbClr val="002060"/>
                </a:solidFill>
                <a:latin typeface="Arial" panose="020B0604020202020204" pitchFamily="34" charset="0"/>
                <a:ea typeface="华文中宋" panose="02010600040101010101" pitchFamily="2" charset="-122"/>
                <a:sym typeface="+mn-ea"/>
              </a:rPr>
              <a:t>艾滋病</a:t>
            </a:r>
            <a:r>
              <a:rPr lang="zh-CN" altLang="en-US" sz="2800" b="1" dirty="0">
                <a:solidFill>
                  <a:srgbClr val="FF0000"/>
                </a:solidFill>
                <a:latin typeface="Arial" panose="020B0604020202020204" pitchFamily="34" charset="0"/>
                <a:ea typeface="华文中宋" panose="02010600040101010101" pitchFamily="2" charset="-122"/>
                <a:sym typeface="+mn-ea"/>
              </a:rPr>
              <a:t>目前没有疫苗</a:t>
            </a:r>
            <a:r>
              <a:rPr lang="zh-CN" altLang="en-US" sz="2800" b="1" dirty="0">
                <a:solidFill>
                  <a:srgbClr val="002060"/>
                </a:solidFill>
                <a:latin typeface="Arial" panose="020B0604020202020204" pitchFamily="34" charset="0"/>
                <a:ea typeface="华文中宋" panose="02010600040101010101" pitchFamily="2" charset="-122"/>
                <a:sym typeface="+mn-ea"/>
              </a:rPr>
              <a:t>可以预防，</a:t>
            </a:r>
            <a:r>
              <a:rPr lang="zh-CN" altLang="en-US" sz="2800" b="1" dirty="0">
                <a:solidFill>
                  <a:srgbClr val="FF0000"/>
                </a:solidFill>
                <a:latin typeface="Arial" panose="020B0604020202020204" pitchFamily="34" charset="0"/>
                <a:ea typeface="华文中宋" panose="02010600040101010101" pitchFamily="2" charset="-122"/>
                <a:sym typeface="+mn-ea"/>
              </a:rPr>
              <a:t>目前无法治愈</a:t>
            </a:r>
            <a:r>
              <a:rPr lang="zh-CN" altLang="en-US" sz="2800" b="1" dirty="0">
                <a:solidFill>
                  <a:srgbClr val="002060"/>
                </a:solidFill>
                <a:latin typeface="Arial" panose="020B0604020202020204" pitchFamily="34" charset="0"/>
                <a:ea typeface="华文中宋" panose="02010600040101010101" pitchFamily="2" charset="-122"/>
                <a:sym typeface="+mn-ea"/>
              </a:rPr>
              <a:t>。掌握预防知识、拒绝危险行为，做好自身防护才是最有效的预防手段。</a:t>
            </a:r>
            <a:endParaRPr lang="zh-CN" altLang="en-US" sz="2800" b="1" dirty="0">
              <a:solidFill>
                <a:srgbClr val="002060"/>
              </a:solidFill>
              <a:latin typeface="Arial" panose="020B0604020202020204" pitchFamily="34" charset="0"/>
              <a:ea typeface="华文中宋" panose="02010600040101010101" pitchFamily="2" charset="-122"/>
            </a:endParaRPr>
          </a:p>
          <a:p>
            <a:pPr marL="0" algn="l" defTabSz="914400" eaLnBrk="1" hangingPunct="1">
              <a:buClrTx/>
              <a:buSzTx/>
              <a:buNone/>
            </a:pPr>
            <a:r>
              <a:rPr lang="zh-CN" altLang="en-US" sz="2800" b="1" dirty="0">
                <a:solidFill>
                  <a:srgbClr val="002060"/>
                </a:solidFill>
                <a:latin typeface="Arial" panose="020B0604020202020204" pitchFamily="34" charset="0"/>
                <a:ea typeface="华文中宋" panose="02010600040101010101" pitchFamily="2" charset="-122"/>
              </a:rPr>
              <a:t>（1）艾滋病病毒通过性接触、血液和母婴三种途径传播</a:t>
            </a:r>
            <a:endParaRPr lang="zh-CN" altLang="en-US" sz="2800" b="1" dirty="0">
              <a:solidFill>
                <a:srgbClr val="002060"/>
              </a:solidFill>
              <a:latin typeface="Arial" panose="020B0604020202020204" pitchFamily="34" charset="0"/>
              <a:ea typeface="华文中宋" panose="02010600040101010101" pitchFamily="2" charset="-122"/>
            </a:endParaRPr>
          </a:p>
          <a:p>
            <a:pPr marL="0" algn="l" defTabSz="914400" eaLnBrk="1" hangingPunct="1">
              <a:buClrTx/>
              <a:buSzTx/>
              <a:buNone/>
            </a:pPr>
            <a:r>
              <a:rPr lang="zh-CN" altLang="en-US" sz="2800" b="1" dirty="0">
                <a:solidFill>
                  <a:srgbClr val="002060"/>
                </a:solidFill>
                <a:latin typeface="Arial" panose="020B0604020202020204" pitchFamily="34" charset="0"/>
                <a:ea typeface="华文中宋" panose="02010600040101010101" pitchFamily="2" charset="-122"/>
              </a:rPr>
              <a:t>（2）忠诚性伴，要有责任感，侥幸思维不可取，避免不安全性行为</a:t>
            </a:r>
            <a:endParaRPr lang="zh-CN" altLang="en-US" sz="2800" b="1" dirty="0">
              <a:solidFill>
                <a:srgbClr val="002060"/>
              </a:solidFill>
              <a:latin typeface="Arial" panose="020B0604020202020204" pitchFamily="34" charset="0"/>
              <a:ea typeface="华文中宋" panose="02010600040101010101" pitchFamily="2" charset="-122"/>
            </a:endParaRPr>
          </a:p>
          <a:p>
            <a:pPr marL="0" algn="l" defTabSz="914400" eaLnBrk="1" hangingPunct="1">
              <a:buClrTx/>
              <a:buSzTx/>
              <a:buNone/>
            </a:pPr>
            <a:r>
              <a:rPr lang="zh-CN" altLang="en-US" sz="2800" b="1" dirty="0">
                <a:solidFill>
                  <a:srgbClr val="002060"/>
                </a:solidFill>
                <a:latin typeface="Arial" panose="020B0604020202020204" pitchFamily="34" charset="0"/>
                <a:ea typeface="华文中宋" panose="02010600040101010101" pitchFamily="2" charset="-122"/>
              </a:rPr>
              <a:t>（</a:t>
            </a:r>
            <a:r>
              <a:rPr lang="en-US" altLang="zh-CN" sz="2800" b="1" dirty="0">
                <a:solidFill>
                  <a:srgbClr val="002060"/>
                </a:solidFill>
                <a:latin typeface="Arial" panose="020B0604020202020204" pitchFamily="34" charset="0"/>
                <a:ea typeface="华文中宋" panose="02010600040101010101" pitchFamily="2" charset="-122"/>
              </a:rPr>
              <a:t>3</a:t>
            </a:r>
            <a:r>
              <a:rPr lang="zh-CN" altLang="en-US" sz="2800" b="1" dirty="0">
                <a:solidFill>
                  <a:srgbClr val="002060"/>
                </a:solidFill>
                <a:latin typeface="Arial" panose="020B0604020202020204" pitchFamily="34" charset="0"/>
                <a:ea typeface="华文中宋" panose="02010600040101010101" pitchFamily="2" charset="-122"/>
              </a:rPr>
              <a:t>）性病可增加感染艾滋病病毒的风险，必须及时到正规医疗机构诊治</a:t>
            </a:r>
            <a:endParaRPr lang="zh-CN" altLang="en-US" sz="2800" b="1" dirty="0">
              <a:solidFill>
                <a:srgbClr val="002060"/>
              </a:solidFill>
              <a:latin typeface="Arial" panose="020B0604020202020204" pitchFamily="34" charset="0"/>
              <a:ea typeface="华文中宋" panose="02010600040101010101" pitchFamily="2" charset="-122"/>
            </a:endParaRPr>
          </a:p>
          <a:p>
            <a:pPr marL="0" algn="l" defTabSz="914400" eaLnBrk="1" hangingPunct="1">
              <a:buClrTx/>
              <a:buSzTx/>
              <a:buNone/>
            </a:pPr>
            <a:endParaRPr lang="zh-CN" altLang="en-US" sz="2400" b="1" dirty="0">
              <a:solidFill>
                <a:srgbClr val="002060"/>
              </a:solidFill>
              <a:latin typeface="Arial" panose="020B0604020202020204" pitchFamily="34" charset="0"/>
              <a:ea typeface="华文中宋" panose="02010600040101010101" pitchFamily="2" charset="-122"/>
            </a:endParaRPr>
          </a:p>
        </p:txBody>
      </p:sp>
    </p:spTree>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1649095" y="668020"/>
            <a:ext cx="5845175" cy="663575"/>
          </a:xfrm>
          <a:prstGeom prst="rect">
            <a:avLst/>
          </a:prstGeom>
          <a:noFill/>
          <a:ln w="9525">
            <a:noFill/>
          </a:ln>
        </p:spPr>
        <p:txBody>
          <a:bodyPr lIns="82287" tIns="41142" rIns="82287" bIns="41142" anchor="ctr" anchorCtr="0"/>
          <a:p>
            <a:pPr algn="ctr" defTabSz="1097280" eaLnBrk="0" hangingPunct="0"/>
            <a:r>
              <a:rPr lang="zh-CN" altLang="en-US" sz="4400" b="1" dirty="0">
                <a:solidFill>
                  <a:srgbClr val="00B050"/>
                </a:solidFill>
                <a:latin typeface="Arial" panose="020B0604020202020204" pitchFamily="34" charset="0"/>
                <a:ea typeface="华文中宋" panose="02010600040101010101" pitchFamily="2" charset="-122"/>
              </a:rPr>
              <a:t>主 要 内 容</a:t>
            </a:r>
            <a:endParaRPr lang="zh-CN" altLang="en-US" sz="44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752793" y="143986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96950" y="1558925"/>
            <a:ext cx="7620635" cy="5299075"/>
          </a:xfrm>
          <a:prstGeom prst="rect">
            <a:avLst/>
          </a:prstGeom>
        </p:spPr>
        <p:txBody>
          <a:bodyPr wrap="square" lIns="68572" tIns="34286" rIns="68572" bIns="34286">
            <a:spAutoFit/>
          </a:bodyPr>
          <a:lstStyle/>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一、艾滋病流行概况</a:t>
            </a:r>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二、艾滋病基本知识</a:t>
            </a:r>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三、流动人口靳某感染艾滋病案例</a:t>
            </a:r>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四、高危了，怎么办</a:t>
            </a:r>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 </a:t>
            </a:r>
            <a:endPar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algn="l" fontAlgn="base"/>
            <a:r>
              <a:rPr lang="zh-CN" altLang="en-US" sz="3600" b="1" strike="noStrike" noProof="1" dirty="0">
                <a:latin typeface="Arial" panose="020B0604020202020204" pitchFamily="34" charset="0"/>
                <a:ea typeface="华文中宋" panose="02010600040101010101" pitchFamily="2" charset="-122"/>
                <a:cs typeface="Arial" panose="020B0604020202020204" pitchFamily="34" charset="0"/>
              </a:rPr>
              <a:t>五、国家相关政策</a:t>
            </a:r>
            <a:endParaRPr lang="en-US" altLang="zh-CN" sz="36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endParaRPr lang="en-US" altLang="zh-CN" sz="15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r>
              <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rPr>
              <a:t>二</a:t>
            </a:r>
            <a:endPar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7200" y="469265"/>
            <a:ext cx="8229600" cy="864870"/>
          </a:xfrm>
        </p:spPr>
        <p:txBody>
          <a:bodyPr/>
          <a:p>
            <a:br>
              <a:rPr lang="zh-CN" altLang="en-US" sz="3600" b="1" dirty="0">
                <a:solidFill>
                  <a:srgbClr val="002060"/>
                </a:solidFill>
                <a:latin typeface="Arial" panose="020B0604020202020204" pitchFamily="34" charset="0"/>
                <a:ea typeface="华文中宋" panose="02010600040101010101" pitchFamily="2" charset="-122"/>
                <a:cs typeface="+mn-cs"/>
              </a:rPr>
            </a:br>
            <a:endParaRPr lang="zh-CN" altLang="en-US"/>
          </a:p>
        </p:txBody>
      </p:sp>
      <p:sp>
        <p:nvSpPr>
          <p:cNvPr id="3" name="内容占位符 2"/>
          <p:cNvSpPr>
            <a:spLocks noGrp="1"/>
          </p:cNvSpPr>
          <p:nvPr>
            <p:ph idx="1"/>
          </p:nvPr>
        </p:nvSpPr>
        <p:spPr>
          <a:xfrm>
            <a:off x="913765" y="1209040"/>
            <a:ext cx="7015480" cy="4736465"/>
          </a:xfrm>
        </p:spPr>
        <p:txBody>
          <a:bodyPr/>
          <a:p>
            <a:pPr marL="0" algn="l" defTabSz="914400" eaLnBrk="1" hangingPunct="1">
              <a:buClrTx/>
              <a:buSzTx/>
              <a:buNone/>
            </a:pPr>
            <a:r>
              <a:rPr lang="zh-CN" altLang="en-US" b="1" dirty="0">
                <a:solidFill>
                  <a:srgbClr val="002060"/>
                </a:solidFill>
                <a:latin typeface="Arial" panose="020B0604020202020204" pitchFamily="34" charset="0"/>
                <a:ea typeface="华文中宋" panose="02010600040101010101" pitchFamily="2" charset="-122"/>
                <a:sym typeface="+mn-ea"/>
              </a:rPr>
              <a:t>（</a:t>
            </a:r>
            <a:r>
              <a:rPr lang="en-US" altLang="zh-CN" b="1" dirty="0">
                <a:solidFill>
                  <a:srgbClr val="002060"/>
                </a:solidFill>
                <a:latin typeface="Arial" panose="020B0604020202020204" pitchFamily="34" charset="0"/>
                <a:ea typeface="华文中宋" panose="02010600040101010101" pitchFamily="2" charset="-122"/>
                <a:sym typeface="+mn-ea"/>
              </a:rPr>
              <a:t>4</a:t>
            </a:r>
            <a:r>
              <a:rPr lang="zh-CN" altLang="en-US" b="1" dirty="0">
                <a:solidFill>
                  <a:srgbClr val="002060"/>
                </a:solidFill>
                <a:latin typeface="Arial" panose="020B0604020202020204" pitchFamily="34" charset="0"/>
                <a:ea typeface="华文中宋" panose="02010600040101010101" pitchFamily="2" charset="-122"/>
                <a:sym typeface="+mn-ea"/>
              </a:rPr>
              <a:t>）避免共用注射器静脉吸毒，可有效预防艾滋病病毒经血液传播</a:t>
            </a:r>
            <a:endParaRPr lang="zh-CN" altLang="en-US" b="1" dirty="0">
              <a:solidFill>
                <a:srgbClr val="002060"/>
              </a:solidFill>
              <a:latin typeface="Arial" panose="020B0604020202020204" pitchFamily="34" charset="0"/>
              <a:ea typeface="华文中宋" panose="02010600040101010101" pitchFamily="2" charset="-122"/>
            </a:endParaRPr>
          </a:p>
          <a:p>
            <a:pPr marL="0" indent="0" algn="l" defTabSz="914400" eaLnBrk="1" hangingPunct="1">
              <a:buClrTx/>
              <a:buSzTx/>
              <a:buNone/>
            </a:pPr>
            <a:r>
              <a:rPr lang="zh-CN" altLang="en-US" b="1" dirty="0">
                <a:solidFill>
                  <a:srgbClr val="002060"/>
                </a:solidFill>
                <a:latin typeface="Arial" panose="020B0604020202020204" pitchFamily="34" charset="0"/>
                <a:ea typeface="华文中宋" panose="02010600040101010101" pitchFamily="2" charset="-122"/>
                <a:sym typeface="+mn-ea"/>
              </a:rPr>
              <a:t>（</a:t>
            </a:r>
            <a:r>
              <a:rPr lang="en-US" altLang="zh-CN" b="1" dirty="0">
                <a:solidFill>
                  <a:srgbClr val="002060"/>
                </a:solidFill>
                <a:latin typeface="Arial" panose="020B0604020202020204" pitchFamily="34" charset="0"/>
                <a:ea typeface="华文中宋" panose="02010600040101010101" pitchFamily="2" charset="-122"/>
                <a:sym typeface="+mn-ea"/>
              </a:rPr>
              <a:t>5</a:t>
            </a:r>
            <a:r>
              <a:rPr lang="zh-CN" altLang="en-US" b="1" dirty="0">
                <a:solidFill>
                  <a:srgbClr val="002060"/>
                </a:solidFill>
                <a:latin typeface="Arial" panose="020B0604020202020204" pitchFamily="34" charset="0"/>
                <a:ea typeface="华文中宋" panose="02010600040101010101" pitchFamily="2" charset="-122"/>
                <a:sym typeface="+mn-ea"/>
              </a:rPr>
              <a:t>）感染了艾滋病病毒的孕产妇应及时采取医学手段阻止艾滋病病毒传给婴儿</a:t>
            </a:r>
            <a:endParaRPr lang="zh-CN" altLang="en-US" b="1" dirty="0">
              <a:solidFill>
                <a:srgbClr val="002060"/>
              </a:solidFill>
              <a:latin typeface="Arial" panose="020B0604020202020204" pitchFamily="34" charset="0"/>
              <a:ea typeface="华文中宋" panose="02010600040101010101" pitchFamily="2" charset="-122"/>
              <a:sym typeface="+mn-ea"/>
            </a:endParaRPr>
          </a:p>
          <a:p>
            <a:pPr marL="0" indent="0" algn="l" defTabSz="914400" eaLnBrk="1" hangingPunct="1">
              <a:buClrTx/>
              <a:buSzTx/>
              <a:buNone/>
            </a:pPr>
            <a:r>
              <a:rPr lang="zh-CN" altLang="en-US" b="1" dirty="0">
                <a:solidFill>
                  <a:srgbClr val="002060"/>
                </a:solidFill>
                <a:latin typeface="Arial" panose="020B0604020202020204" pitchFamily="34" charset="0"/>
                <a:ea typeface="华文中宋" panose="02010600040101010101" pitchFamily="2" charset="-122"/>
                <a:sym typeface="+mn-ea"/>
              </a:rPr>
              <a:t>（6）坚持每次正确使用安全套，可有效预防艾滋病/性病的经性途径传播</a:t>
            </a:r>
            <a:endParaRPr lang="zh-CN" altLang="en-US" b="1" dirty="0">
              <a:solidFill>
                <a:srgbClr val="002060"/>
              </a:solidFill>
              <a:latin typeface="Arial" panose="020B0604020202020204" pitchFamily="34" charset="0"/>
              <a:ea typeface="华文中宋" panose="02010600040101010101" pitchFamily="2" charset="-122"/>
              <a:sym typeface="+mn-ea"/>
            </a:endParaRPr>
          </a:p>
          <a:p>
            <a:pPr marL="0" indent="0">
              <a:buNone/>
            </a:pPr>
            <a:endParaRPr lang="zh-CN" altLang="en-US" b="1" dirty="0">
              <a:solidFill>
                <a:srgbClr val="002060"/>
              </a:solidFill>
              <a:latin typeface="Arial" panose="020B0604020202020204" pitchFamily="34" charset="0"/>
              <a:ea typeface="华文中宋" panose="02010600040101010101" pitchFamily="2" charset="-122"/>
            </a:endParaRPr>
          </a:p>
        </p:txBody>
      </p:sp>
    </p:spTree>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638175" y="495935"/>
            <a:ext cx="7877175" cy="1477645"/>
          </a:xfrm>
        </p:spPr>
        <p:txBody>
          <a:bodyPr anchor="ctr" anchorCtr="0"/>
          <a:p>
            <a:pPr algn="l"/>
            <a:r>
              <a:rPr lang="zh-CN" altLang="en-US" sz="3600" b="1" dirty="0">
                <a:solidFill>
                  <a:schemeClr val="tx1"/>
                </a:solidFill>
                <a:effectLst/>
                <a:latin typeface="Arial" panose="020B0604020202020204" pitchFamily="34" charset="0"/>
                <a:ea typeface="华文中宋" panose="02010600040101010101" pitchFamily="2" charset="-122"/>
                <a:cs typeface="Arial" panose="020B0604020202020204" pitchFamily="34" charset="0"/>
                <a:sym typeface="+mn-ea"/>
              </a:rPr>
              <a:t>三、流动人口感染艾滋病案例</a:t>
            </a:r>
            <a:br>
              <a:rPr lang="zh-CN" altLang="en-US" sz="3600" b="1" dirty="0">
                <a:solidFill>
                  <a:schemeClr val="tx1"/>
                </a:solidFill>
                <a:effectLst/>
                <a:latin typeface="Arial" panose="020B0604020202020204" pitchFamily="34" charset="0"/>
                <a:ea typeface="华文中宋" panose="02010600040101010101" pitchFamily="2" charset="-122"/>
                <a:cs typeface="Arial" panose="020B0604020202020204" pitchFamily="34" charset="0"/>
                <a:sym typeface="+mn-ea"/>
              </a:rPr>
            </a:br>
            <a:r>
              <a:rPr lang="zh-CN" altLang="en-US" sz="3600" b="1" dirty="0">
                <a:solidFill>
                  <a:schemeClr val="tx1"/>
                </a:solidFill>
                <a:effectLst/>
                <a:latin typeface="Arial" panose="020B0604020202020204" pitchFamily="34" charset="0"/>
                <a:ea typeface="华文中宋" panose="02010600040101010101" pitchFamily="2" charset="-122"/>
                <a:cs typeface="Arial" panose="020B0604020202020204" pitchFamily="34" charset="0"/>
                <a:sym typeface="+mn-ea"/>
              </a:rPr>
              <a:t>        </a:t>
            </a:r>
            <a:r>
              <a:rPr lang="zh-CN" altLang="en-US" sz="3200" b="1" dirty="0">
                <a:solidFill>
                  <a:schemeClr val="tx1"/>
                </a:solidFill>
                <a:effectLst/>
                <a:latin typeface="Arial" panose="020B0604020202020204" pitchFamily="34" charset="0"/>
                <a:ea typeface="华文中宋" panose="02010600040101010101" pitchFamily="2" charset="-122"/>
                <a:cs typeface="Arial" panose="020B0604020202020204" pitchFamily="34" charset="0"/>
                <a:sym typeface="+mn-ea"/>
              </a:rPr>
              <a:t>“临时夫妻”背后的“性福”</a:t>
            </a:r>
            <a:br>
              <a:rPr lang="zh-CN" altLang="en-US" sz="3600" b="1" dirty="0">
                <a:solidFill>
                  <a:schemeClr val="tx1"/>
                </a:solidFill>
                <a:effectLst/>
                <a:latin typeface="Arial" panose="020B0604020202020204" pitchFamily="34" charset="0"/>
                <a:ea typeface="华文中宋" panose="02010600040101010101" pitchFamily="2" charset="-122"/>
                <a:cs typeface="Arial" panose="020B0604020202020204" pitchFamily="34" charset="0"/>
              </a:rPr>
            </a:br>
            <a:endParaRPr lang="zh-CN" altLang="en-US" sz="3600" b="1" dirty="0">
              <a:solidFill>
                <a:srgbClr val="002060"/>
              </a:solidFill>
              <a:ea typeface="华文中宋" panose="02010600040101010101" pitchFamily="2" charset="-122"/>
            </a:endParaRPr>
          </a:p>
        </p:txBody>
      </p:sp>
      <p:sp>
        <p:nvSpPr>
          <p:cNvPr id="4" name="日期占位符 3"/>
          <p:cNvSpPr>
            <a:spLocks noGrp="1"/>
          </p:cNvSpPr>
          <p:nvPr>
            <p:ph type="dt" sz="half" idx="10"/>
          </p:nvPr>
        </p:nvSpPr>
        <p:spPr>
          <a:xfrm>
            <a:off x="457200" y="6245225"/>
            <a:ext cx="2133600" cy="476250"/>
          </a:xfrm>
        </p:spPr>
        <p:txBody>
          <a:bodyPr/>
          <a:lstStyle/>
          <a:p>
            <a:pPr marL="0" marR="0" indent="0" algn="l" defTabSz="914400" rtl="0" eaLnBrk="1" fontAlgn="base" latinLnBrk="0" hangingPunct="1">
              <a:lnSpc>
                <a:spcPct val="100000"/>
              </a:lnSpc>
              <a:spcBef>
                <a:spcPct val="0"/>
              </a:spcBef>
              <a:spcAft>
                <a:spcPct val="0"/>
              </a:spcAft>
              <a:buClrTx/>
              <a:buSzTx/>
              <a:buFontTx/>
              <a:buNone/>
            </a:pPr>
            <a:fld id="{33EC2EE9-BF7E-4343-BFCF-F7F6ED59C26B}" type="datetime1">
              <a:rPr kumimoji="0" lang="zh-CN" altLang="en-US" sz="1050" b="0" i="0" u="none" strike="noStrike" kern="1200" cap="none" spc="0" normalizeH="0" baseline="0" noProof="1" smtClean="0">
                <a:solidFill>
                  <a:schemeClr val="tx1"/>
                </a:solidFill>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cxnSp>
        <p:nvCxnSpPr>
          <p:cNvPr id="8" name="直接连接符 7"/>
          <p:cNvCxnSpPr/>
          <p:nvPr/>
        </p:nvCxnSpPr>
        <p:spPr>
          <a:xfrm flipV="1">
            <a:off x="638810" y="1477963"/>
            <a:ext cx="7866063"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941070" y="1576705"/>
            <a:ext cx="7564120" cy="4154170"/>
          </a:xfrm>
          <a:prstGeom prst="rect">
            <a:avLst/>
          </a:prstGeom>
          <a:noFill/>
        </p:spPr>
        <p:txBody>
          <a:bodyPr wrap="square" rtlCol="0">
            <a:spAutoFit/>
          </a:bodyPr>
          <a:p>
            <a:r>
              <a:rPr lang="en-US" altLang="zh-CN" sz="2400" b="1">
                <a:sym typeface="+mn-ea"/>
              </a:rPr>
              <a:t>       </a:t>
            </a:r>
            <a:r>
              <a:rPr lang="zh-CN" altLang="en-US" sz="2400" b="1">
                <a:sym typeface="+mn-ea"/>
              </a:rPr>
              <a:t>靳某，</a:t>
            </a:r>
            <a:r>
              <a:rPr lang="zh-CN" altLang="en-US" sz="2400" b="1">
                <a:sym typeface="+mn-ea"/>
              </a:rPr>
              <a:t>47岁，单身，长期外出务工。没有文化、不懂技术，落脚在外地的靳某只能靠着在工地打杂工维持生活，一个人孤身在外孤独和寂寞使其日渐消沉。</a:t>
            </a:r>
            <a:endParaRPr lang="zh-CN" altLang="en-US" sz="2400" b="1"/>
          </a:p>
          <a:p>
            <a:r>
              <a:rPr lang="zh-CN" altLang="en-US" sz="2400" b="1">
                <a:sym typeface="+mn-ea"/>
              </a:rPr>
              <a:t>      直至2006年，一名叫刘某的女子走进了他的生活，使他的生活一下子有了新的生机。</a:t>
            </a:r>
            <a:r>
              <a:rPr lang="zh-CN" altLang="en-US" sz="2400" b="1">
                <a:sym typeface="+mn-ea"/>
              </a:rPr>
              <a:t>刘某</a:t>
            </a:r>
            <a:r>
              <a:rPr lang="zh-CN" altLang="en-US" sz="2400" b="1">
                <a:sym typeface="+mn-ea"/>
              </a:rPr>
              <a:t>是一个有家室有孩子的农村妇女，为躲避丈夫常年家暴，孤身一人外出打工，在工地遇见靳心灵。她的不幸及女人特有的温柔让一直未婚的靳某有了对家的渴望，与粗鲁、残暴的丈夫相比，靳某老实、厚道，也让身在异乡的刘某感到从未有过的温暖。就这样，漂泊在外的两个人的心越来越近，他们同居了。</a:t>
            </a:r>
            <a:endParaRPr lang="zh-CN" altLang="en-US" sz="2400"/>
          </a:p>
        </p:txBody>
      </p:sp>
    </p:spTree>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448310" y="426085"/>
            <a:ext cx="8282305" cy="5527675"/>
          </a:xfrm>
        </p:spPr>
        <p:txBody>
          <a:bodyPr/>
          <a:p>
            <a:pPr marL="0" indent="0">
              <a:buNone/>
            </a:pPr>
            <a:r>
              <a:rPr lang="en-US" altLang="zh-CN" sz="2200" b="1"/>
              <a:t>      </a:t>
            </a:r>
            <a:r>
              <a:rPr lang="zh-CN" altLang="en-US" sz="2200" b="1"/>
              <a:t>可惜好景不长，刘某遇到了</a:t>
            </a:r>
            <a:r>
              <a:rPr lang="zh-CN" altLang="en-US" sz="2200" b="1">
                <a:sym typeface="+mn-ea"/>
              </a:rPr>
              <a:t>同是在外务工且高大英俊</a:t>
            </a:r>
            <a:r>
              <a:rPr lang="zh-CN" altLang="en-US" sz="2200" b="1"/>
              <a:t>的李某，他两很快发展为情人关系，这期间，她还会时不时回到与靳某组建的“家”。尽管靳某对李某的存在清清楚楚，但是想着来之不易组建的“家”，靳某选择了隐忍。靳某的沉默并没有换来刘某的收敛，她反而变得更加沉沦，刘某在与靳某、李某同居的同时，还与两个来历不明的男人发生着性关系。</a:t>
            </a:r>
            <a:endParaRPr lang="zh-CN" altLang="en-US" sz="2200" b="1"/>
          </a:p>
          <a:p>
            <a:pPr marL="0" indent="0">
              <a:buNone/>
            </a:pPr>
            <a:r>
              <a:rPr lang="zh-CN" altLang="en-US" sz="2200" b="1">
                <a:sym typeface="+mn-ea"/>
              </a:rPr>
              <a:t>       2018年，靳某身体出现了不正常的状况：消瘦、乏力、高烧不退等，由于经济条件有限，他一直没有去医院检查，只是在诊所里拿了些西药。由于靳某身体出了问题，不能务工便没了经济收入，刘某很快就彻底搬出了他们的“家”，消失得无影无踪。</a:t>
            </a:r>
            <a:endParaRPr lang="zh-CN" altLang="en-US" sz="2200" b="1"/>
          </a:p>
          <a:p>
            <a:pPr marL="0" indent="0">
              <a:buNone/>
            </a:pPr>
            <a:r>
              <a:rPr lang="zh-CN" altLang="en-US" sz="2200" b="1">
                <a:sym typeface="+mn-ea"/>
              </a:rPr>
              <a:t>       靳某无奈回了老家并把他的情况向哥哥说明，第二天哥哥陪同靳某到县中医院看病，医生给他做了</a:t>
            </a:r>
            <a:r>
              <a:rPr lang="en-US" altLang="zh-CN" sz="2200" b="1">
                <a:sym typeface="+mn-ea"/>
              </a:rPr>
              <a:t>HIV</a:t>
            </a:r>
            <a:r>
              <a:rPr lang="zh-CN" altLang="en-US" sz="2200" b="1">
                <a:sym typeface="+mn-ea"/>
              </a:rPr>
              <a:t>检测，发现</a:t>
            </a:r>
            <a:r>
              <a:rPr lang="en-US" altLang="zh-CN" sz="2200" b="1">
                <a:sym typeface="+mn-ea"/>
              </a:rPr>
              <a:t>HIV</a:t>
            </a:r>
            <a:r>
              <a:rPr lang="zh-CN" altLang="en-US" sz="2200" b="1">
                <a:sym typeface="+mn-ea"/>
              </a:rPr>
              <a:t>初筛阳性，之后在疾控中心得到确证。靳某看到确证报告单后想过轻生，还好哥哥一直在身边安慰他。最终在家人和县疾控中心工作人员的劝说下，靳某流下悔恨的泪水，选择积极配合、定期到相关机构接受治疗。</a:t>
            </a:r>
            <a:endParaRPr lang="zh-CN" altLang="en-US" sz="2200" b="1"/>
          </a:p>
          <a:p>
            <a:pPr marL="0" indent="0">
              <a:buNone/>
            </a:pPr>
            <a:endParaRPr lang="zh-CN" altLang="en-US" sz="2200" b="1"/>
          </a:p>
        </p:txBody>
      </p:sp>
    </p:spTree>
  </p:cSld>
  <p:clrMapOvr>
    <a:masterClrMapping/>
  </p:clrMapOvr>
  <p:transition spd="med">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1034415" y="1214755"/>
            <a:ext cx="7524115" cy="4128135"/>
          </a:xfrm>
        </p:spPr>
        <p:txBody>
          <a:bodyPr/>
          <a:p>
            <a:pPr marL="0" indent="0">
              <a:buNone/>
            </a:pPr>
            <a:r>
              <a:rPr lang="zh-CN" altLang="en-US" sz="2800" b="1">
                <a:solidFill>
                  <a:srgbClr val="FF0000"/>
                </a:solidFill>
              </a:rPr>
              <a:t>点评：</a:t>
            </a:r>
            <a:endParaRPr lang="zh-CN" altLang="en-US" sz="2000" b="1"/>
          </a:p>
          <a:p>
            <a:endParaRPr lang="zh-CN" altLang="en-US" sz="2000" b="1"/>
          </a:p>
          <a:p>
            <a:pPr marL="0" indent="0">
              <a:buNone/>
            </a:pPr>
            <a:r>
              <a:rPr lang="zh-CN" altLang="en-US" sz="2800" b="1"/>
              <a:t>长期外出打工的“临时夫妻”，主要是为了满足生理需求而产生的。这是个社会现象，在不能改变这种现状的时候，加强自身防护显得尤为重要：性接触时，加强安全套使用等防护性措施。为了他人，更为了自己，</a:t>
            </a:r>
            <a:r>
              <a:rPr lang="zh-CN" altLang="en-US" sz="2800" b="1">
                <a:solidFill>
                  <a:srgbClr val="FF0000"/>
                </a:solidFill>
              </a:rPr>
              <a:t>请每次、请百分之百、请正确使用安全套！</a:t>
            </a:r>
            <a:endParaRPr lang="zh-CN" altLang="en-US" sz="2800" b="1">
              <a:solidFill>
                <a:srgbClr val="FF0000"/>
              </a:solidFill>
            </a:endParaRPr>
          </a:p>
        </p:txBody>
      </p:sp>
    </p:spTree>
  </p:cSld>
  <p:clrMapOvr>
    <a:masterClrMapping/>
  </p:clrMapOvr>
  <p:transition spd="med">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1649095" y="668020"/>
            <a:ext cx="5845175" cy="663575"/>
          </a:xfrm>
          <a:prstGeom prst="rect">
            <a:avLst/>
          </a:prstGeom>
          <a:noFill/>
          <a:ln w="9525">
            <a:noFill/>
          </a:ln>
        </p:spPr>
        <p:txBody>
          <a:bodyPr lIns="82287" tIns="41142" rIns="82287" bIns="41142" anchor="ctr" anchorCtr="0"/>
          <a:p>
            <a:pPr algn="ctr" defTabSz="1097280" eaLnBrk="0" hangingPunct="0"/>
            <a:endParaRPr lang="zh-CN" altLang="en-US" sz="44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752793" y="143986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96950" y="1558925"/>
            <a:ext cx="7620635" cy="313055"/>
          </a:xfrm>
          <a:prstGeom prst="rect">
            <a:avLst/>
          </a:prstGeom>
        </p:spPr>
        <p:txBody>
          <a:bodyPr wrap="square" lIns="68572" tIns="34286" rIns="68572" bIns="34286">
            <a:spAutoFit/>
          </a:bodyPr>
          <a:lstStyle/>
          <a:p>
            <a:pPr marL="342900" indent="-342900" algn="l" fontAlgn="base"/>
            <a:endParaRPr lang="en-US" altLang="zh-CN" sz="15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r>
              <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rPr>
              <a:t>二</a:t>
            </a:r>
            <a:endPar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sp>
        <p:nvSpPr>
          <p:cNvPr id="2" name="文本框 1"/>
          <p:cNvSpPr txBox="1"/>
          <p:nvPr/>
        </p:nvSpPr>
        <p:spPr>
          <a:xfrm>
            <a:off x="1209675" y="795020"/>
            <a:ext cx="4568825" cy="645160"/>
          </a:xfrm>
          <a:prstGeom prst="rect">
            <a:avLst/>
          </a:prstGeom>
          <a:noFill/>
        </p:spPr>
        <p:txBody>
          <a:bodyPr wrap="none" rtlCol="0" anchor="t">
            <a:spAutoFit/>
          </a:bodyPr>
          <a:p>
            <a:pPr algn="l" fontAlgn="base"/>
            <a:r>
              <a:rPr lang="zh-CN" altLang="en-US" sz="3600" b="1" dirty="0">
                <a:latin typeface="Arial" panose="020B0604020202020204" pitchFamily="34" charset="0"/>
                <a:ea typeface="华文中宋" panose="02010600040101010101" pitchFamily="2" charset="-122"/>
                <a:cs typeface="Arial" panose="020B0604020202020204" pitchFamily="34" charset="0"/>
                <a:sym typeface="+mn-ea"/>
              </a:rPr>
              <a:t>四、高危了，怎么办</a:t>
            </a:r>
            <a:r>
              <a:rPr lang="en-US" altLang="en-US" sz="3600" dirty="0">
                <a:latin typeface="Arial" panose="020B0604020202020204" pitchFamily="34" charset="0"/>
                <a:ea typeface="华文中宋" panose="02010600040101010101" pitchFamily="2" charset="-122"/>
                <a:cs typeface="Arial" panose="020B0604020202020204" pitchFamily="34" charset="0"/>
                <a:sym typeface="+mn-ea"/>
              </a:rPr>
              <a:t>?</a:t>
            </a:r>
            <a:endParaRPr lang="en-US" altLang="en-US" sz="3600" dirty="0">
              <a:latin typeface="Arial" panose="020B0604020202020204" pitchFamily="34" charset="0"/>
              <a:ea typeface="华文中宋" panose="02010600040101010101" pitchFamily="2" charset="-122"/>
              <a:cs typeface="Arial" panose="020B0604020202020204" pitchFamily="34" charset="0"/>
              <a:sym typeface="+mn-ea"/>
            </a:endParaRPr>
          </a:p>
        </p:txBody>
      </p:sp>
      <p:sp>
        <p:nvSpPr>
          <p:cNvPr id="3" name="文本框 2"/>
          <p:cNvSpPr txBox="1"/>
          <p:nvPr/>
        </p:nvSpPr>
        <p:spPr>
          <a:xfrm>
            <a:off x="1815465" y="1558925"/>
            <a:ext cx="5387340" cy="953135"/>
          </a:xfrm>
          <a:prstGeom prst="rect">
            <a:avLst/>
          </a:prstGeom>
          <a:noFill/>
        </p:spPr>
        <p:txBody>
          <a:bodyPr wrap="square" rtlCol="0">
            <a:spAutoFit/>
          </a:bodyPr>
          <a:p>
            <a:pPr marL="0" indent="0" algn="l" defTabSz="914400" eaLnBrk="1" hangingPunct="1">
              <a:buClrTx/>
              <a:buSzTx/>
              <a:buNone/>
            </a:pPr>
            <a:r>
              <a:rPr lang="zh-CN" altLang="en-US" sz="2800" b="1" dirty="0">
                <a:solidFill>
                  <a:srgbClr val="002060"/>
                </a:solidFill>
                <a:latin typeface="Arial" panose="020B0604020202020204" pitchFamily="34" charset="0"/>
                <a:ea typeface="华文中宋" panose="02010600040101010101" pitchFamily="2" charset="-122"/>
                <a:sym typeface="+mn-ea"/>
              </a:rPr>
              <a:t>暴露后72小时内尽早使用阻断药可减少艾滋病病毒感染的风险</a:t>
            </a:r>
            <a:endParaRPr lang="zh-CN" altLang="en-US" sz="2800"/>
          </a:p>
        </p:txBody>
      </p:sp>
      <p:pic>
        <p:nvPicPr>
          <p:cNvPr id="4" name="图片 3" descr="微信图片_20200531220550"/>
          <p:cNvPicPr>
            <a:picLocks noChangeAspect="1"/>
          </p:cNvPicPr>
          <p:nvPr/>
        </p:nvPicPr>
        <p:blipFill>
          <a:blip r:embed="rId1"/>
          <a:stretch>
            <a:fillRect/>
          </a:stretch>
        </p:blipFill>
        <p:spPr>
          <a:xfrm>
            <a:off x="1962785" y="2395855"/>
            <a:ext cx="5093335" cy="3679825"/>
          </a:xfrm>
          <a:prstGeom prst="rect">
            <a:avLst/>
          </a:prstGeom>
        </p:spPr>
      </p:pic>
    </p:spTree>
  </p:cSld>
  <p:clrMapOvr>
    <a:masterClrMapping/>
  </p:clrMapOvr>
  <p:transition spd="med">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1649095" y="668020"/>
            <a:ext cx="5845175" cy="663575"/>
          </a:xfrm>
          <a:prstGeom prst="rect">
            <a:avLst/>
          </a:prstGeom>
          <a:noFill/>
          <a:ln w="9525">
            <a:noFill/>
          </a:ln>
        </p:spPr>
        <p:txBody>
          <a:bodyPr lIns="82287" tIns="41142" rIns="82287" bIns="41142" anchor="ctr" anchorCtr="0"/>
          <a:p>
            <a:pPr algn="ctr" defTabSz="1097280" eaLnBrk="0" hangingPunct="0"/>
            <a:endParaRPr lang="zh-CN" altLang="en-US" sz="44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752793" y="143986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96950" y="1558925"/>
            <a:ext cx="7620635" cy="313055"/>
          </a:xfrm>
          <a:prstGeom prst="rect">
            <a:avLst/>
          </a:prstGeom>
        </p:spPr>
        <p:txBody>
          <a:bodyPr wrap="square" lIns="68572" tIns="34286" rIns="68572" bIns="34286">
            <a:spAutoFit/>
          </a:bodyPr>
          <a:lstStyle/>
          <a:p>
            <a:pPr marL="342900" indent="-342900" algn="l" fontAlgn="base"/>
            <a:endParaRPr lang="en-US" altLang="zh-CN" sz="15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r>
              <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rPr>
              <a:t>二</a:t>
            </a:r>
            <a:endPar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sp>
        <p:nvSpPr>
          <p:cNvPr id="2" name="文本框 1"/>
          <p:cNvSpPr txBox="1"/>
          <p:nvPr/>
        </p:nvSpPr>
        <p:spPr>
          <a:xfrm>
            <a:off x="1209675" y="795020"/>
            <a:ext cx="4568825" cy="645160"/>
          </a:xfrm>
          <a:prstGeom prst="rect">
            <a:avLst/>
          </a:prstGeom>
          <a:noFill/>
        </p:spPr>
        <p:txBody>
          <a:bodyPr wrap="none" rtlCol="0" anchor="t">
            <a:spAutoFit/>
          </a:bodyPr>
          <a:p>
            <a:pPr algn="l" fontAlgn="base"/>
            <a:r>
              <a:rPr lang="zh-CN" altLang="en-US" sz="3600" b="1" dirty="0">
                <a:latin typeface="Arial" panose="020B0604020202020204" pitchFamily="34" charset="0"/>
                <a:ea typeface="华文中宋" panose="02010600040101010101" pitchFamily="2" charset="-122"/>
                <a:cs typeface="Arial" panose="020B0604020202020204" pitchFamily="34" charset="0"/>
                <a:sym typeface="+mn-ea"/>
              </a:rPr>
              <a:t>四、高危了，怎么办</a:t>
            </a:r>
            <a:r>
              <a:rPr lang="en-US" altLang="en-US" sz="3600" dirty="0">
                <a:latin typeface="Arial" panose="020B0604020202020204" pitchFamily="34" charset="0"/>
                <a:ea typeface="华文中宋" panose="02010600040101010101" pitchFamily="2" charset="-122"/>
                <a:cs typeface="Arial" panose="020B0604020202020204" pitchFamily="34" charset="0"/>
                <a:sym typeface="+mn-ea"/>
              </a:rPr>
              <a:t>?</a:t>
            </a:r>
            <a:endParaRPr lang="en-US" altLang="en-US" sz="3600" dirty="0">
              <a:latin typeface="Arial" panose="020B0604020202020204" pitchFamily="34" charset="0"/>
              <a:ea typeface="华文中宋" panose="02010600040101010101" pitchFamily="2" charset="-122"/>
              <a:cs typeface="Arial" panose="020B0604020202020204" pitchFamily="34" charset="0"/>
              <a:sym typeface="+mn-ea"/>
            </a:endParaRPr>
          </a:p>
        </p:txBody>
      </p:sp>
      <p:sp>
        <p:nvSpPr>
          <p:cNvPr id="3" name="文本框 2"/>
          <p:cNvSpPr txBox="1"/>
          <p:nvPr/>
        </p:nvSpPr>
        <p:spPr>
          <a:xfrm>
            <a:off x="753110" y="1558925"/>
            <a:ext cx="7864475" cy="4912995"/>
          </a:xfrm>
          <a:prstGeom prst="rect">
            <a:avLst/>
          </a:prstGeom>
          <a:noFill/>
        </p:spPr>
        <p:txBody>
          <a:bodyPr wrap="square" rtlCol="0">
            <a:spAutoFit/>
          </a:bodyPr>
          <a:p>
            <a:pPr marL="0" algn="l" defTabSz="914400" eaLnBrk="1" hangingPunct="1">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暴露前预防（PrEP）</a:t>
            </a:r>
            <a:endPar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a:p>
            <a:pPr marL="0" algn="l" defTabSz="914400">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    预防HIV感染的有效性可达到90%以上。</a:t>
            </a:r>
            <a:endPar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a:p>
            <a:pPr marL="0" algn="l" defTabSz="914400">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（替诺福韦和恩曲他滨，替诺福韦和拉米夫定）</a:t>
            </a:r>
            <a:endPar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a:p>
            <a:pPr marL="0" algn="l" defTabSz="914400" eaLnBrk="1" hangingPunct="1">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非职业暴露后预防（nPEP）</a:t>
            </a:r>
            <a:endPar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a:p>
            <a:pPr marL="0" algn="l" defTabSz="914400">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       阻断成功率在80%以上。</a:t>
            </a:r>
            <a:endPar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a:p>
            <a:pPr marL="0" algn="l" defTabSz="914400">
              <a:lnSpc>
                <a:spcPct val="140000"/>
              </a:lnSpc>
              <a:buClrTx/>
              <a:buSzTx/>
              <a:buNone/>
              <a:defRPr/>
            </a:pP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    （替诺福韦/替诺福韦艾拉酚胺，</a:t>
            </a: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二选一</a:t>
            </a: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a:t>
            </a:r>
            <a:r>
              <a:rPr lang="zh-CN" altLang="en-US" sz="28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恩曲他滨/拉米夫定，二选一）+多替拉韦/拉替拉韦钾片，二选一）</a:t>
            </a:r>
            <a:endParaRPr lang="zh-CN" altLang="en-US" sz="2800"/>
          </a:p>
        </p:txBody>
      </p:sp>
    </p:spTree>
  </p:cSld>
  <p:clrMapOvr>
    <a:masterClrMapping/>
  </p:clrMapOvr>
  <p:transition spd="med">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457960" y="151765"/>
            <a:ext cx="3646805" cy="744220"/>
          </a:xfrm>
        </p:spPr>
        <p:txBody>
          <a:bodyPr/>
          <a:p>
            <a:br>
              <a:rPr lang="zh-CN" altLang="en-US" sz="3200"/>
            </a:br>
            <a:br>
              <a:rPr lang="zh-CN" altLang="en-US" sz="3200"/>
            </a:br>
            <a:r>
              <a:rPr lang="zh-CN" altLang="en-US" sz="3600" b="1" dirty="0">
                <a:solidFill>
                  <a:srgbClr val="002060"/>
                </a:solidFill>
                <a:latin typeface="Arial" panose="020B0604020202020204" pitchFamily="34" charset="0"/>
                <a:ea typeface="华文中宋" panose="02010600040101010101" pitchFamily="2" charset="-122"/>
                <a:cs typeface="+mn-cs"/>
              </a:rPr>
              <a:t>后悔药哪里买</a:t>
            </a:r>
            <a:r>
              <a:rPr lang="zh-CN" altLang="en-US" sz="3600" b="1" dirty="0">
                <a:solidFill>
                  <a:srgbClr val="002060"/>
                </a:solidFill>
                <a:latin typeface="Arial" panose="020B0604020202020204" pitchFamily="34" charset="0"/>
                <a:ea typeface="华文中宋" panose="02010600040101010101" pitchFamily="2" charset="-122"/>
                <a:cs typeface="+mn-cs"/>
                <a:sym typeface="+mn-ea"/>
              </a:rPr>
              <a:t> ？</a:t>
            </a:r>
            <a:endParaRPr lang="zh-CN" altLang="en-US" sz="3600" b="1" dirty="0">
              <a:solidFill>
                <a:srgbClr val="002060"/>
              </a:solidFill>
              <a:latin typeface="Arial" panose="020B0604020202020204" pitchFamily="34" charset="0"/>
              <a:ea typeface="华文中宋" panose="02010600040101010101" pitchFamily="2" charset="-122"/>
              <a:cs typeface="+mn-cs"/>
            </a:endParaRPr>
          </a:p>
        </p:txBody>
      </p:sp>
      <p:pic>
        <p:nvPicPr>
          <p:cNvPr id="7" name="内容占位符 6"/>
          <p:cNvPicPr>
            <a:picLocks noChangeAspect="1"/>
          </p:cNvPicPr>
          <p:nvPr>
            <p:ph idx="1"/>
          </p:nvPr>
        </p:nvPicPr>
        <p:blipFill>
          <a:blip r:embed="rId1"/>
          <a:stretch>
            <a:fillRect/>
          </a:stretch>
        </p:blipFill>
        <p:spPr>
          <a:xfrm>
            <a:off x="1337310" y="895985"/>
            <a:ext cx="6587490" cy="5476875"/>
          </a:xfrm>
          <a:prstGeom prst="rect">
            <a:avLst/>
          </a:prstGeom>
        </p:spPr>
      </p:pic>
    </p:spTree>
  </p:cSld>
  <p:clrMapOvr>
    <a:masterClrMapping/>
  </p:clrMapOvr>
  <p:transition spd="med">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文本框 101379"/>
          <p:cNvSpPr txBox="1"/>
          <p:nvPr/>
        </p:nvSpPr>
        <p:spPr>
          <a:xfrm>
            <a:off x="906780" y="1811020"/>
            <a:ext cx="3263900" cy="953135"/>
          </a:xfrm>
          <a:prstGeom prst="rect">
            <a:avLst/>
          </a:prstGeom>
          <a:noFill/>
          <a:ln w="9525">
            <a:noFill/>
          </a:ln>
        </p:spPr>
        <p:txBody>
          <a:bodyPr wrap="square">
            <a:spAutoFit/>
          </a:bodyPr>
          <a:lstStyle/>
          <a:p>
            <a:pPr marR="0" defTabSz="914400">
              <a:lnSpc>
                <a:spcPct val="140000"/>
              </a:lnSpc>
              <a:buClrTx/>
              <a:buSzTx/>
              <a:defRPr/>
            </a:pPr>
            <a:r>
              <a:rPr kumimoji="0" lang="zh-CN" altLang="en-US" sz="4000" b="1" kern="0" cap="none" spc="0" normalizeH="0" baseline="0" noProof="1" dirty="0">
                <a:solidFill>
                  <a:srgbClr val="FF0000"/>
                </a:solidFill>
                <a:effectLst>
                  <a:outerShdw blurRad="38100" dist="38100" dir="2700000" algn="tl">
                    <a:srgbClr val="FFFFFF"/>
                  </a:outerShdw>
                </a:effectLst>
                <a:latin typeface="Arial" panose="020B0604020202020204" pitchFamily="34" charset="0"/>
                <a:ea typeface="华文中宋" panose="02010600040101010101" pitchFamily="2" charset="-122"/>
                <a:cs typeface="+mn-cs"/>
              </a:rPr>
              <a:t>检测 检测 !!! </a:t>
            </a:r>
            <a:r>
              <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  </a:t>
            </a:r>
            <a:endPar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endParaRPr>
          </a:p>
        </p:txBody>
      </p:sp>
      <p:sp>
        <p:nvSpPr>
          <p:cNvPr id="2" name="文本框 1"/>
          <p:cNvSpPr txBox="1"/>
          <p:nvPr/>
        </p:nvSpPr>
        <p:spPr>
          <a:xfrm>
            <a:off x="2210435" y="3135630"/>
            <a:ext cx="6449060" cy="706755"/>
          </a:xfrm>
          <a:prstGeom prst="rect">
            <a:avLst/>
          </a:prstGeom>
          <a:solidFill>
            <a:srgbClr val="FFFF00"/>
          </a:solidFill>
        </p:spPr>
        <p:txBody>
          <a:bodyPr wrap="square" rtlCol="0">
            <a:spAutoFit/>
          </a:bodyPr>
          <a:p>
            <a:pPr algn="l">
              <a:buClrTx/>
              <a:buSzTx/>
            </a:pPr>
            <a:r>
              <a:rPr lang="zh-CN" altLang="en-US" sz="40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rPr>
              <a:t>疾控中心、医院、自我检测</a:t>
            </a:r>
            <a:endParaRPr lang="zh-CN" altLang="zh-CN" sz="4000"/>
          </a:p>
        </p:txBody>
      </p:sp>
    </p:spTree>
  </p:cSld>
  <p:clrMapOvr>
    <a:masterClrMapping/>
  </p:clrMapOvr>
  <p:transition spd="med">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483870"/>
            <a:ext cx="8229600" cy="847090"/>
          </a:xfrm>
        </p:spPr>
        <p:txBody>
          <a:bodyPr/>
          <a:lstStyle/>
          <a:p>
            <a:r>
              <a:rPr lang="zh-CN" altLang="en-US" sz="3600" b="1" dirty="0">
                <a:solidFill>
                  <a:srgbClr val="002060"/>
                </a:solidFill>
                <a:latin typeface="Arial" panose="020B0604020202020204" pitchFamily="34" charset="0"/>
                <a:ea typeface="华文中宋" panose="02010600040101010101" pitchFamily="2" charset="-122"/>
                <a:cs typeface="+mn-cs"/>
              </a:rPr>
              <a:t>检测有关信息</a:t>
            </a:r>
            <a:endParaRPr lang="zh-CN" altLang="en-US" sz="3600" b="1" dirty="0">
              <a:solidFill>
                <a:srgbClr val="002060"/>
              </a:solidFill>
              <a:latin typeface="Arial" panose="020B0604020202020204" pitchFamily="34" charset="0"/>
              <a:ea typeface="华文中宋" panose="02010600040101010101" pitchFamily="2" charset="-122"/>
              <a:cs typeface="+mn-cs"/>
            </a:endParaRPr>
          </a:p>
        </p:txBody>
      </p:sp>
      <p:sp>
        <p:nvSpPr>
          <p:cNvPr id="90115" name="Rectangle 3"/>
          <p:cNvSpPr>
            <a:spLocks noGrp="1" noChangeArrowheads="1"/>
          </p:cNvSpPr>
          <p:nvPr>
            <p:ph type="body" idx="1"/>
          </p:nvPr>
        </p:nvSpPr>
        <p:spPr>
          <a:xfrm>
            <a:off x="682625" y="1193800"/>
            <a:ext cx="8218170" cy="4887595"/>
          </a:xfrm>
        </p:spPr>
        <p:txBody>
          <a:bodyPr/>
          <a:lstStyle/>
          <a:p>
            <a:pPr marL="0" algn="l">
              <a:lnSpc>
                <a:spcPct val="100000"/>
              </a:lnSpc>
              <a:buClrTx/>
              <a:buSzTx/>
              <a:buNone/>
            </a:pPr>
            <a:r>
              <a:rPr lang="zh-CN" altLang="en-US" sz="2800" b="1" dirty="0">
                <a:solidFill>
                  <a:srgbClr val="002060"/>
                </a:solidFill>
                <a:latin typeface="Arial" panose="020B0604020202020204" pitchFamily="34" charset="0"/>
                <a:ea typeface="华文中宋" panose="02010600040101010101" pitchFamily="2" charset="-122"/>
              </a:rPr>
              <a:t>1、检测地点：</a:t>
            </a:r>
            <a:endParaRPr lang="zh-CN" altLang="en-US" sz="2800" b="1" dirty="0">
              <a:solidFill>
                <a:srgbClr val="002060"/>
              </a:solidFill>
              <a:latin typeface="Arial" panose="020B0604020202020204" pitchFamily="34" charset="0"/>
              <a:ea typeface="华文中宋" panose="02010600040101010101" pitchFamily="2" charset="-122"/>
            </a:endParaRPr>
          </a:p>
          <a:p>
            <a:pPr marL="0" algn="l">
              <a:lnSpc>
                <a:spcPct val="100000"/>
              </a:lnSpc>
              <a:buClrTx/>
              <a:buSzTx/>
              <a:buNone/>
            </a:pPr>
            <a:r>
              <a:rPr lang="zh-CN" altLang="en-US" sz="2800" b="1" dirty="0">
                <a:solidFill>
                  <a:srgbClr val="002060"/>
                </a:solidFill>
                <a:latin typeface="Arial" panose="020B0604020202020204" pitchFamily="34" charset="0"/>
                <a:ea typeface="华文中宋" panose="02010600040101010101" pitchFamily="2" charset="-122"/>
              </a:rPr>
              <a:t>      1）</a:t>
            </a:r>
            <a:r>
              <a:rPr lang="zh-CN" altLang="en-US" sz="2800" b="1" dirty="0">
                <a:solidFill>
                  <a:srgbClr val="FF0000"/>
                </a:solidFill>
                <a:latin typeface="Arial" panose="020B0604020202020204" pitchFamily="34" charset="0"/>
                <a:ea typeface="华文中宋" panose="02010600040101010101" pitchFamily="2" charset="-122"/>
              </a:rPr>
              <a:t>各市、县级疾控中心</a:t>
            </a:r>
            <a:r>
              <a:rPr lang="zh-CN" altLang="en-US" sz="2800" b="1" dirty="0">
                <a:solidFill>
                  <a:srgbClr val="002060"/>
                </a:solidFill>
                <a:latin typeface="Arial" panose="020B0604020202020204" pitchFamily="34" charset="0"/>
                <a:ea typeface="华文中宋" panose="02010600040101010101" pitchFamily="2" charset="-122"/>
              </a:rPr>
              <a:t>提供</a:t>
            </a:r>
            <a:r>
              <a:rPr lang="zh-CN" altLang="en-US" sz="2800" b="1" dirty="0">
                <a:solidFill>
                  <a:srgbClr val="FF0000"/>
                </a:solidFill>
                <a:latin typeface="Arial" panose="020B0604020202020204" pitchFamily="34" charset="0"/>
                <a:ea typeface="华文中宋" panose="02010600040101010101" pitchFamily="2" charset="-122"/>
              </a:rPr>
              <a:t>免费保密</a:t>
            </a:r>
            <a:r>
              <a:rPr lang="zh-CN" altLang="en-US" sz="2800" b="1" dirty="0">
                <a:solidFill>
                  <a:srgbClr val="002060"/>
                </a:solidFill>
                <a:latin typeface="Arial" panose="020B0604020202020204" pitchFamily="34" charset="0"/>
                <a:ea typeface="华文中宋" panose="02010600040101010101" pitchFamily="2" charset="-122"/>
              </a:rPr>
              <a:t>咨询检测</a:t>
            </a:r>
            <a:endParaRPr lang="zh-CN" altLang="en-US" sz="2800" b="1" dirty="0">
              <a:solidFill>
                <a:srgbClr val="002060"/>
              </a:solidFill>
              <a:latin typeface="Arial" panose="020B0604020202020204" pitchFamily="34" charset="0"/>
              <a:ea typeface="华文中宋" panose="02010600040101010101" pitchFamily="2" charset="-122"/>
            </a:endParaRPr>
          </a:p>
          <a:p>
            <a:pPr marL="0" algn="l">
              <a:lnSpc>
                <a:spcPct val="100000"/>
              </a:lnSpc>
              <a:buClrTx/>
              <a:buSzTx/>
              <a:buNone/>
            </a:pPr>
            <a:r>
              <a:rPr lang="zh-CN" altLang="en-US" sz="2800" b="1" dirty="0">
                <a:solidFill>
                  <a:srgbClr val="002060"/>
                </a:solidFill>
                <a:latin typeface="Arial" panose="020B0604020202020204" pitchFamily="34" charset="0"/>
                <a:ea typeface="华文中宋" panose="02010600040101010101" pitchFamily="2" charset="-122"/>
              </a:rPr>
              <a:t>      2）各二甲以上医院初筛实验室提供收费检测，二甲以下部分医疗机构设置了检测点（详情可咨询当地疾控机构）</a:t>
            </a:r>
            <a:endParaRPr lang="zh-CN" altLang="en-US" sz="2800" b="1" dirty="0">
              <a:solidFill>
                <a:srgbClr val="002060"/>
              </a:solidFill>
              <a:latin typeface="Arial" panose="020B0604020202020204" pitchFamily="34" charset="0"/>
              <a:ea typeface="华文中宋" panose="02010600040101010101" pitchFamily="2" charset="-122"/>
            </a:endParaRPr>
          </a:p>
          <a:p>
            <a:pPr marL="0" algn="l">
              <a:lnSpc>
                <a:spcPct val="100000"/>
              </a:lnSpc>
              <a:buClrTx/>
              <a:buSzTx/>
              <a:buNone/>
            </a:pPr>
            <a:r>
              <a:rPr lang="zh-CN" altLang="en-US" sz="2800" b="1" dirty="0">
                <a:solidFill>
                  <a:srgbClr val="002060"/>
                </a:solidFill>
                <a:latin typeface="Arial" panose="020B0604020202020204" pitchFamily="34" charset="0"/>
                <a:ea typeface="华文中宋" panose="02010600040101010101" pitchFamily="2" charset="-122"/>
              </a:rPr>
              <a:t>      3）使用合格自检试剂自行检测（血液、唾液、尿液）</a:t>
            </a:r>
            <a:endParaRPr lang="zh-CN" altLang="en-US" sz="2800" b="1" dirty="0">
              <a:solidFill>
                <a:srgbClr val="002060"/>
              </a:solidFill>
              <a:latin typeface="Arial" panose="020B0604020202020204" pitchFamily="34" charset="0"/>
              <a:ea typeface="华文中宋" panose="02010600040101010101" pitchFamily="2" charset="-122"/>
            </a:endParaRPr>
          </a:p>
          <a:p>
            <a:pPr marL="0" algn="l">
              <a:lnSpc>
                <a:spcPct val="100000"/>
              </a:lnSpc>
              <a:buClrTx/>
              <a:buSzTx/>
              <a:buNone/>
            </a:pPr>
            <a:r>
              <a:rPr lang="zh-CN" altLang="en-US" sz="2800" b="1" dirty="0">
                <a:solidFill>
                  <a:srgbClr val="002060"/>
                </a:solidFill>
                <a:latin typeface="Arial" panose="020B0604020202020204" pitchFamily="34" charset="0"/>
                <a:ea typeface="华文中宋" panose="02010600040101010101" pitchFamily="2" charset="-122"/>
              </a:rPr>
              <a:t>2、何时做检测：发生高危行为</a:t>
            </a:r>
            <a:r>
              <a:rPr lang="zh-CN" altLang="en-US" sz="2800" b="1" dirty="0">
                <a:solidFill>
                  <a:srgbClr val="FF0000"/>
                </a:solidFill>
                <a:latin typeface="Arial" panose="020B0604020202020204" pitchFamily="34" charset="0"/>
                <a:ea typeface="华文中宋" panose="02010600040101010101" pitchFamily="2" charset="-122"/>
              </a:rPr>
              <a:t>3周</a:t>
            </a:r>
            <a:r>
              <a:rPr lang="zh-CN" altLang="en-US" sz="2800" b="1" dirty="0">
                <a:solidFill>
                  <a:srgbClr val="002060"/>
                </a:solidFill>
                <a:latin typeface="Arial" panose="020B0604020202020204" pitchFamily="34" charset="0"/>
                <a:ea typeface="华文中宋" panose="02010600040101010101" pitchFamily="2" charset="-122"/>
              </a:rPr>
              <a:t>以后做第一次检测；</a:t>
            </a:r>
            <a:r>
              <a:rPr lang="zh-CN" altLang="en-US" sz="2800" b="1" dirty="0">
                <a:solidFill>
                  <a:srgbClr val="FF0000"/>
                </a:solidFill>
                <a:latin typeface="Arial" panose="020B0604020202020204" pitchFamily="34" charset="0"/>
                <a:ea typeface="华文中宋" panose="02010600040101010101" pitchFamily="2" charset="-122"/>
              </a:rPr>
              <a:t>12周</a:t>
            </a:r>
            <a:r>
              <a:rPr lang="zh-CN" altLang="en-US" sz="2800" b="1" dirty="0">
                <a:solidFill>
                  <a:srgbClr val="002060"/>
                </a:solidFill>
                <a:latin typeface="Arial" panose="020B0604020202020204" pitchFamily="34" charset="0"/>
                <a:ea typeface="华文中宋" panose="02010600040101010101" pitchFamily="2" charset="-122"/>
              </a:rPr>
              <a:t>后第二次检测。要求两次检测间未再发生高危行为。</a:t>
            </a:r>
            <a:endParaRPr lang="zh-CN" altLang="en-US" sz="2800" b="1" dirty="0">
              <a:solidFill>
                <a:srgbClr val="002060"/>
              </a:solidFill>
              <a:latin typeface="Arial" panose="020B0604020202020204" pitchFamily="34" charset="0"/>
              <a:ea typeface="华文中宋" panose="02010600040101010101" pitchFamily="2" charset="-122"/>
              <a:cs typeface="+mj-cs"/>
            </a:endParaRPr>
          </a:p>
        </p:txBody>
      </p:sp>
      <p:sp>
        <p:nvSpPr>
          <p:cNvPr id="90116" name="Line 4"/>
          <p:cNvSpPr>
            <a:spLocks noChangeShapeType="1"/>
          </p:cNvSpPr>
          <p:nvPr/>
        </p:nvSpPr>
        <p:spPr bwMode="auto">
          <a:xfrm>
            <a:off x="1143000" y="2187179"/>
            <a:ext cx="0" cy="0"/>
          </a:xfrm>
          <a:prstGeom prst="line">
            <a:avLst/>
          </a:prstGeom>
          <a:noFill/>
          <a:ln w="9525">
            <a:solidFill>
              <a:schemeClr val="bg1"/>
            </a:solidFill>
            <a:round/>
          </a:ln>
          <a:effectLst/>
        </p:spPr>
        <p:txBody>
          <a:bodyPr lIns="67500" tIns="35100" rIns="67500" bIns="35100"/>
          <a:lstStyle/>
          <a:p>
            <a:endParaRPr lang="zh-CN" altLang="en-US" sz="1350"/>
          </a:p>
        </p:txBody>
      </p:sp>
    </p:spTree>
  </p:cSld>
  <p:clrMapOvr>
    <a:masterClrMapping/>
  </p:clrMapOvr>
  <p:transition spd="med">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descr="微信图片_20200531214622"/>
          <p:cNvPicPr>
            <a:picLocks noChangeAspect="1"/>
          </p:cNvPicPr>
          <p:nvPr>
            <p:ph idx="1"/>
          </p:nvPr>
        </p:nvPicPr>
        <p:blipFill>
          <a:blip r:embed="rId1"/>
          <a:stretch>
            <a:fillRect/>
          </a:stretch>
        </p:blipFill>
        <p:spPr>
          <a:xfrm>
            <a:off x="635635" y="357505"/>
            <a:ext cx="7827010" cy="5721985"/>
          </a:xfrm>
          <a:prstGeom prst="rect">
            <a:avLst/>
          </a:prstGeom>
        </p:spPr>
      </p:pic>
    </p:spTree>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7"/>
          <p:cNvSpPr/>
          <p:nvPr/>
        </p:nvSpPr>
        <p:spPr>
          <a:xfrm>
            <a:off x="533400" y="838200"/>
            <a:ext cx="8458200" cy="769938"/>
          </a:xfrm>
          <a:prstGeom prst="rect">
            <a:avLst/>
          </a:prstGeom>
          <a:noFill/>
          <a:ln w="9525">
            <a:noFill/>
          </a:ln>
        </p:spPr>
        <p:txBody>
          <a:bodyPr>
            <a:spAutoFit/>
          </a:bodyPr>
          <a:lstStyle/>
          <a:p>
            <a:pPr algn="ctr">
              <a:buFont typeface="Wingdings" panose="05000000000000000000" pitchFamily="2" charset="2"/>
            </a:pPr>
            <a:r>
              <a:rPr lang="zh-CN" altLang="en-US" sz="4400" b="1" dirty="0">
                <a:latin typeface="黑体" panose="02010609060101010101" pitchFamily="49" charset="-122"/>
                <a:ea typeface="黑体" panose="02010609060101010101" pitchFamily="49" charset="-122"/>
              </a:rPr>
              <a:t>对于人生来说你认为什么最重要？</a:t>
            </a:r>
            <a:endParaRPr lang="zh-CN" altLang="en-US" sz="4400" b="1" dirty="0">
              <a:latin typeface="黑体" panose="02010609060101010101" pitchFamily="49" charset="-122"/>
              <a:ea typeface="黑体" panose="02010609060101010101" pitchFamily="49" charset="-122"/>
            </a:endParaRPr>
          </a:p>
        </p:txBody>
      </p:sp>
      <p:grpSp>
        <p:nvGrpSpPr>
          <p:cNvPr id="5123" name="组合 53"/>
          <p:cNvGrpSpPr/>
          <p:nvPr/>
        </p:nvGrpSpPr>
        <p:grpSpPr>
          <a:xfrm>
            <a:off x="685800" y="1981200"/>
            <a:ext cx="8480425" cy="2395538"/>
            <a:chOff x="685800" y="2633664"/>
            <a:chExt cx="8480425" cy="2395536"/>
          </a:xfrm>
        </p:grpSpPr>
        <p:grpSp>
          <p:nvGrpSpPr>
            <p:cNvPr id="5125" name="组合 52"/>
            <p:cNvGrpSpPr/>
            <p:nvPr/>
          </p:nvGrpSpPr>
          <p:grpSpPr>
            <a:xfrm>
              <a:off x="685800" y="2633664"/>
              <a:ext cx="6705600" cy="2395536"/>
              <a:chOff x="838200" y="2590800"/>
              <a:chExt cx="6705600" cy="2395536"/>
            </a:xfrm>
          </p:grpSpPr>
          <p:sp>
            <p:nvSpPr>
              <p:cNvPr id="5127" name="矩形 8"/>
              <p:cNvSpPr/>
              <p:nvPr/>
            </p:nvSpPr>
            <p:spPr>
              <a:xfrm>
                <a:off x="838200" y="2590800"/>
                <a:ext cx="609600" cy="2395536"/>
              </a:xfrm>
              <a:prstGeom prst="rect">
                <a:avLst/>
              </a:prstGeom>
              <a:solidFill>
                <a:schemeClr val="tx1"/>
              </a:solidFill>
              <a:ln w="25400" cap="flat" cmpd="sng">
                <a:solidFill>
                  <a:schemeClr val="tx1"/>
                </a:solidFill>
                <a:prstDash val="solid"/>
                <a:miter/>
                <a:headEnd type="none" w="med" len="med"/>
                <a:tailEnd type="none" w="med" len="med"/>
              </a:ln>
            </p:spPr>
            <p:txBody>
              <a:bodyPr anchor="ctr"/>
              <a:lstStyle/>
              <a:p>
                <a:pPr algn="ctr"/>
                <a:r>
                  <a:rPr lang="zh-CN" altLang="en-US" sz="3600" b="1" dirty="0">
                    <a:solidFill>
                      <a:srgbClr val="FF0000"/>
                    </a:solidFill>
                    <a:latin typeface="黑体" panose="02010609060101010101" pitchFamily="49" charset="-122"/>
                    <a:ea typeface="黑体" panose="02010609060101010101" pitchFamily="49" charset="-122"/>
                  </a:rPr>
                  <a:t>健</a:t>
                </a:r>
                <a:endParaRPr lang="en-US" altLang="zh-CN" sz="3600" b="1" dirty="0">
                  <a:solidFill>
                    <a:srgbClr val="FF0000"/>
                  </a:solidFill>
                  <a:latin typeface="黑体" panose="02010609060101010101" pitchFamily="49" charset="-122"/>
                  <a:ea typeface="黑体" panose="02010609060101010101" pitchFamily="49" charset="-122"/>
                </a:endParaRPr>
              </a:p>
              <a:p>
                <a:pPr algn="ct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康</a:t>
                </a:r>
                <a:endParaRPr lang="zh-CN" altLang="en-US" sz="2800" dirty="0">
                  <a:solidFill>
                    <a:srgbClr val="FFFFFF"/>
                  </a:solidFill>
                  <a:latin typeface="黑体" panose="02010609060101010101" pitchFamily="49" charset="-122"/>
                  <a:ea typeface="黑体" panose="02010609060101010101" pitchFamily="49" charset="-122"/>
                </a:endParaRPr>
              </a:p>
            </p:txBody>
          </p:sp>
          <p:sp>
            <p:nvSpPr>
              <p:cNvPr id="5128" name="Oval 9"/>
              <p:cNvSpPr/>
              <p:nvPr/>
            </p:nvSpPr>
            <p:spPr>
              <a:xfrm>
                <a:off x="4756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房</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129" name="Oval 9"/>
              <p:cNvSpPr/>
              <p:nvPr/>
            </p:nvSpPr>
            <p:spPr>
              <a:xfrm>
                <a:off x="3740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车</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130" name="Oval 9"/>
              <p:cNvSpPr/>
              <p:nvPr/>
            </p:nvSpPr>
            <p:spPr>
              <a:xfrm>
                <a:off x="1708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票</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131" name="Oval 9"/>
              <p:cNvSpPr/>
              <p:nvPr/>
            </p:nvSpPr>
            <p:spPr>
              <a:xfrm>
                <a:off x="2724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妻</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132" name="Oval 9"/>
              <p:cNvSpPr/>
              <p:nvPr/>
            </p:nvSpPr>
            <p:spPr>
              <a:xfrm>
                <a:off x="5772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孩</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sp>
            <p:nvSpPr>
              <p:cNvPr id="5133" name="Oval 9"/>
              <p:cNvSpPr/>
              <p:nvPr/>
            </p:nvSpPr>
            <p:spPr>
              <a:xfrm>
                <a:off x="6788150" y="3200400"/>
                <a:ext cx="755650" cy="1785936"/>
              </a:xfrm>
              <a:prstGeom prst="ellipse">
                <a:avLst/>
              </a:prstGeom>
              <a:solidFill>
                <a:srgbClr val="BFA9A7"/>
              </a:solidFill>
              <a:ln w="9525" cap="flat" cmpd="sng">
                <a:solidFill>
                  <a:schemeClr val="tx1"/>
                </a:solidFill>
                <a:prstDash val="solid"/>
                <a:headEnd type="none" w="med" len="med"/>
                <a:tailEnd type="none" w="med" len="med"/>
              </a:ln>
            </p:spPr>
            <p:txBody>
              <a:bodyPr wrap="none" anchor="ctr"/>
              <a:lstStyle/>
              <a:p>
                <a:pPr algn="ctr"/>
                <a:r>
                  <a:rPr lang="zh-CN" altLang="en-US" sz="3600" b="1" dirty="0">
                    <a:solidFill>
                      <a:srgbClr val="FF0000"/>
                    </a:solidFill>
                    <a:latin typeface="黑体" panose="02010609060101010101" pitchFamily="49" charset="-122"/>
                    <a:ea typeface="黑体" panose="02010609060101010101" pitchFamily="49" charset="-122"/>
                  </a:rPr>
                  <a:t>位</a:t>
                </a:r>
                <a:endParaRPr lang="en-US" altLang="zh-CN" sz="3600" b="1" dirty="0">
                  <a:solidFill>
                    <a:srgbClr val="FF0000"/>
                  </a:solidFill>
                  <a:latin typeface="黑体" panose="02010609060101010101" pitchFamily="49" charset="-122"/>
                  <a:ea typeface="黑体" panose="02010609060101010101" pitchFamily="49" charset="-122"/>
                </a:endParaRPr>
              </a:p>
              <a:p>
                <a:pPr algn="ctr"/>
                <a:r>
                  <a:rPr lang="zh-CN" altLang="en-US" sz="3600" b="1" dirty="0">
                    <a:solidFill>
                      <a:srgbClr val="FF0000"/>
                    </a:solidFill>
                    <a:latin typeface="黑体" panose="02010609060101010101" pitchFamily="49" charset="-122"/>
                    <a:ea typeface="黑体" panose="02010609060101010101" pitchFamily="49" charset="-122"/>
                  </a:rPr>
                  <a:t>子</a:t>
                </a:r>
                <a:endParaRPr lang="zh-CN" altLang="en-US" sz="3600" b="1" dirty="0">
                  <a:solidFill>
                    <a:srgbClr val="FF0000"/>
                  </a:solidFill>
                  <a:latin typeface="黑体" panose="02010609060101010101" pitchFamily="49" charset="-122"/>
                  <a:ea typeface="黑体" panose="02010609060101010101" pitchFamily="49" charset="-122"/>
                </a:endParaRPr>
              </a:p>
            </p:txBody>
          </p:sp>
        </p:grpSp>
        <p:sp>
          <p:nvSpPr>
            <p:cNvPr id="5126" name="矩形 23"/>
            <p:cNvSpPr/>
            <p:nvPr/>
          </p:nvSpPr>
          <p:spPr>
            <a:xfrm>
              <a:off x="7391400" y="4000500"/>
              <a:ext cx="1774825" cy="571500"/>
            </a:xfrm>
            <a:prstGeom prst="rect">
              <a:avLst/>
            </a:prstGeom>
            <a:noFill/>
            <a:ln w="9525">
              <a:noFill/>
            </a:ln>
          </p:spPr>
          <p:txBody>
            <a:bodyPr anchor="ctr"/>
            <a:lstStyle/>
            <a:p>
              <a:pPr algn="ctr"/>
              <a:r>
                <a:rPr lang="en-US" altLang="zh-CN" sz="5400" b="1" dirty="0">
                  <a:latin typeface="Calibri" panose="020F0502020204030204" pitchFamily="34" charset="0"/>
                </a:rPr>
                <a:t>……</a:t>
              </a:r>
              <a:endParaRPr lang="zh-CN" altLang="en-US" sz="5400" b="1" dirty="0">
                <a:latin typeface="Calibri" panose="020F0502020204030204" pitchFamily="34" charset="0"/>
              </a:endParaRPr>
            </a:p>
          </p:txBody>
        </p:sp>
      </p:grpSp>
      <p:pic>
        <p:nvPicPr>
          <p:cNvPr id="5124" name="Picture 4" descr="http://image2.sina.com.cn/dy/o/2006-04-05/e9a2ee1bbdeb5d5ee1d932297c230cf0.jpg"/>
          <p:cNvPicPr>
            <a:picLocks noChangeAspect="1"/>
          </p:cNvPicPr>
          <p:nvPr/>
        </p:nvPicPr>
        <p:blipFill>
          <a:blip r:embed="rId1"/>
          <a:stretch>
            <a:fillRect/>
          </a:stretch>
        </p:blipFill>
        <p:spPr>
          <a:xfrm>
            <a:off x="2590800" y="4800600"/>
            <a:ext cx="3810000" cy="1514475"/>
          </a:xfrm>
          <a:prstGeom prst="rect">
            <a:avLst/>
          </a:prstGeom>
          <a:noFill/>
          <a:ln w="9525">
            <a:noFill/>
          </a:ln>
        </p:spPr>
      </p:pic>
    </p:spTree>
  </p:cSld>
  <p:clrMapOvr>
    <a:masterClrMapping/>
  </p:clrMapOvr>
  <p:transition spd="med">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内容占位符 4" descr="微信图片_20200531214632"/>
          <p:cNvPicPr>
            <a:picLocks noChangeAspect="1"/>
          </p:cNvPicPr>
          <p:nvPr>
            <p:ph idx="1"/>
          </p:nvPr>
        </p:nvPicPr>
        <p:blipFill>
          <a:blip r:embed="rId1"/>
          <a:stretch>
            <a:fillRect/>
          </a:stretch>
        </p:blipFill>
        <p:spPr>
          <a:xfrm>
            <a:off x="591185" y="766445"/>
            <a:ext cx="8199120" cy="5035550"/>
          </a:xfrm>
          <a:prstGeom prst="rect">
            <a:avLst/>
          </a:prstGeom>
        </p:spPr>
      </p:pic>
    </p:spTree>
  </p:cSld>
  <p:clrMapOvr>
    <a:masterClrMapping/>
  </p:clrMapOvr>
  <p:transition spd="med">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862965" y="630555"/>
            <a:ext cx="7399655" cy="701040"/>
          </a:xfrm>
          <a:prstGeom prst="rect">
            <a:avLst/>
          </a:prstGeom>
          <a:noFill/>
          <a:ln w="9525">
            <a:noFill/>
          </a:ln>
        </p:spPr>
        <p:txBody>
          <a:bodyPr lIns="82287" tIns="41142" rIns="82287" bIns="41142" anchor="ctr" anchorCtr="0"/>
          <a:p>
            <a:pPr algn="l" defTabSz="1097280" eaLnBrk="0" hangingPunct="0"/>
            <a:r>
              <a:rPr lang="zh-CN" altLang="en-US" sz="3600" b="1" dirty="0">
                <a:latin typeface="Arial" panose="020B0604020202020204" pitchFamily="34" charset="0"/>
                <a:ea typeface="华文中宋" panose="02010600040101010101" pitchFamily="2" charset="-122"/>
                <a:cs typeface="Arial" panose="020B0604020202020204" pitchFamily="34" charset="0"/>
                <a:sym typeface="+mn-ea"/>
              </a:rPr>
              <a:t>五、国家相关政策</a:t>
            </a:r>
            <a:endParaRPr lang="zh-CN" altLang="en-US" sz="3600" b="1" dirty="0">
              <a:latin typeface="Arial" panose="020B0604020202020204" pitchFamily="34" charset="0"/>
              <a:ea typeface="华文中宋" panose="02010600040101010101" pitchFamily="2" charset="-122"/>
              <a:cs typeface="Arial" panose="020B0604020202020204" pitchFamily="34" charset="0"/>
              <a:sym typeface="+mn-ea"/>
            </a:endParaRPr>
          </a:p>
          <a:p>
            <a:pPr algn="l" defTabSz="1097280" eaLnBrk="0" hangingPunct="0"/>
            <a:r>
              <a:rPr lang="zh-CN" altLang="en-US" sz="3200" b="1" dirty="0">
                <a:latin typeface="Arial" panose="020B0604020202020204" pitchFamily="34" charset="0"/>
                <a:ea typeface="华文中宋" panose="02010600040101010101" pitchFamily="2" charset="-122"/>
                <a:cs typeface="Arial" panose="020B0604020202020204" pitchFamily="34" charset="0"/>
                <a:sym typeface="+mn-ea"/>
              </a:rPr>
              <a:t>                </a:t>
            </a:r>
            <a:r>
              <a:rPr lang="zh-CN" altLang="en-US" sz="32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“四免一关怀”</a:t>
            </a:r>
            <a:endParaRPr lang="zh-CN" altLang="en-US" sz="32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endParaRPr>
          </a:p>
          <a:p>
            <a:pPr algn="l" defTabSz="1097280" eaLnBrk="0" hangingPunct="0"/>
            <a:endParaRPr lang="zh-CN" altLang="en-US" sz="3200" b="1" dirty="0">
              <a:solidFill>
                <a:srgbClr val="00B050"/>
              </a:solidFill>
              <a:latin typeface="Arial" panose="020B0604020202020204" pitchFamily="34" charset="0"/>
              <a:ea typeface="华文中宋" panose="02010600040101010101" pitchFamily="2" charset="-122"/>
            </a:endParaRPr>
          </a:p>
        </p:txBody>
      </p:sp>
      <p:cxnSp>
        <p:nvCxnSpPr>
          <p:cNvPr id="10" name="直接连接符 9"/>
          <p:cNvCxnSpPr/>
          <p:nvPr/>
        </p:nvCxnSpPr>
        <p:spPr>
          <a:xfrm flipV="1">
            <a:off x="752793" y="1439863"/>
            <a:ext cx="7864475"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996950" y="1558925"/>
            <a:ext cx="7620635" cy="313055"/>
          </a:xfrm>
          <a:prstGeom prst="rect">
            <a:avLst/>
          </a:prstGeom>
        </p:spPr>
        <p:txBody>
          <a:bodyPr wrap="square" lIns="68572" tIns="34286" rIns="68572" bIns="34286">
            <a:spAutoFit/>
          </a:bodyPr>
          <a:lstStyle/>
          <a:p>
            <a:pPr algn="l" fontAlgn="base"/>
            <a:endParaRPr lang="en-US" altLang="zh-CN" sz="15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r>
              <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rPr>
              <a:t>二</a:t>
            </a:r>
            <a:endPar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sp>
        <p:nvSpPr>
          <p:cNvPr id="2" name="文本框 1"/>
          <p:cNvSpPr txBox="1"/>
          <p:nvPr/>
        </p:nvSpPr>
        <p:spPr>
          <a:xfrm>
            <a:off x="698500" y="1448435"/>
            <a:ext cx="7919085" cy="4739005"/>
          </a:xfrm>
          <a:prstGeom prst="rect">
            <a:avLst/>
          </a:prstGeom>
          <a:noFill/>
        </p:spPr>
        <p:txBody>
          <a:bodyPr wrap="square" rtlCol="0" anchor="t">
            <a:spAutoFit/>
          </a:bodyPr>
          <a:p>
            <a:pPr marL="342900" marR="0" lvl="0" indent="-342900" algn="l" defTabSz="914400" rtl="0" eaLnBrk="1" fontAlgn="base" latinLnBrk="0" hangingPunct="1">
              <a:lnSpc>
                <a:spcPct val="130000"/>
              </a:lnSpc>
              <a:spcBef>
                <a:spcPct val="30000"/>
              </a:spcBef>
              <a:spcAft>
                <a:spcPct val="0"/>
              </a:spcAft>
              <a:buClr>
                <a:srgbClr val="FF3300"/>
              </a:buClr>
              <a:buSzTx/>
              <a:buFont typeface="Wingdings" panose="05000000000000000000" pitchFamily="2" charset="2"/>
              <a:buChar char="Ø"/>
              <a:defRPr/>
            </a:pPr>
            <a:r>
              <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对艾滋病病人免费提供抗病毒药物；</a:t>
            </a:r>
            <a:endParaRPr kumimoji="0" lang="zh-CN" altLang="en-US" sz="2400" b="1" i="0" strike="noStrike" kern="0" cap="none" spc="0" normalizeH="0" baseline="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cs typeface="+mn-cs"/>
            </a:endParaRPr>
          </a:p>
          <a:p>
            <a:pPr marL="342900" marR="0" lvl="0" indent="-342900" algn="l" defTabSz="914400" rtl="0" eaLnBrk="1" fontAlgn="base" latinLnBrk="0" hangingPunct="1">
              <a:lnSpc>
                <a:spcPct val="100000"/>
              </a:lnSpc>
              <a:spcBef>
                <a:spcPct val="30000"/>
              </a:spcBef>
              <a:spcAft>
                <a:spcPct val="0"/>
              </a:spcAft>
              <a:buClr>
                <a:srgbClr val="FF3300"/>
              </a:buClr>
              <a:buSzTx/>
              <a:buFont typeface="Wingdings" panose="05000000000000000000" pitchFamily="2" charset="2"/>
              <a:buChar char="Ø"/>
              <a:defRPr/>
            </a:pPr>
            <a:r>
              <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为自愿接受艾滋病咨询检测的人员免费提供服务；</a:t>
            </a:r>
            <a:endParaRPr kumimoji="0" lang="zh-CN" altLang="en-US" sz="2400" b="1" i="0" strike="noStrike" kern="0" cap="none" spc="0" normalizeH="0" baseline="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cs typeface="+mn-cs"/>
            </a:endParaRPr>
          </a:p>
          <a:p>
            <a:pPr marL="342900" marR="0" lvl="0" indent="-342900" algn="l" defTabSz="914400" rtl="0" eaLnBrk="1" fontAlgn="base" latinLnBrk="0" hangingPunct="1">
              <a:lnSpc>
                <a:spcPct val="130000"/>
              </a:lnSpc>
              <a:spcBef>
                <a:spcPct val="30000"/>
              </a:spcBef>
              <a:spcAft>
                <a:spcPct val="0"/>
              </a:spcAft>
              <a:buClr>
                <a:srgbClr val="FF3300"/>
              </a:buClr>
              <a:buSzTx/>
              <a:buFont typeface="Wingdings" panose="05000000000000000000" pitchFamily="2" charset="2"/>
              <a:buChar char="Ø"/>
              <a:defRPr/>
            </a:pPr>
            <a:r>
              <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为感染艾滋病病毒的孕妇提供免费母婴阻断药物及婴儿检测试剂；</a:t>
            </a:r>
            <a:endParaRPr kumimoji="0" lang="zh-CN" altLang="en-US" sz="2400" b="1" i="0" strike="noStrike" kern="0" cap="none" spc="0" normalizeH="0" baseline="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cs typeface="+mn-cs"/>
            </a:endParaRPr>
          </a:p>
          <a:p>
            <a:pPr marL="342900" marR="0" lvl="0" indent="-342900" algn="l" defTabSz="914400" rtl="0" eaLnBrk="1" fontAlgn="base" latinLnBrk="0" hangingPunct="1">
              <a:lnSpc>
                <a:spcPct val="130000"/>
              </a:lnSpc>
              <a:spcBef>
                <a:spcPct val="30000"/>
              </a:spcBef>
              <a:spcAft>
                <a:spcPct val="0"/>
              </a:spcAft>
              <a:buClr>
                <a:srgbClr val="FF3300"/>
              </a:buClr>
              <a:buSzTx/>
              <a:buFont typeface="Wingdings" panose="05000000000000000000" pitchFamily="2" charset="2"/>
              <a:buChar char="Ø"/>
              <a:defRPr/>
            </a:pPr>
            <a:r>
              <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对艾滋病病人的孤儿免收上学费用；</a:t>
            </a:r>
            <a:endParaRPr kumimoji="0" lang="zh-CN" altLang="en-US" sz="2400" b="1" i="0" strike="noStrike" kern="0" cap="none" spc="0" normalizeH="0" baseline="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cs typeface="+mn-cs"/>
            </a:endParaRPr>
          </a:p>
          <a:p>
            <a:pPr marL="342900" marR="0" lvl="0" indent="-342900" algn="l" defTabSz="914400" rtl="0" eaLnBrk="1" fontAlgn="base" latinLnBrk="0" hangingPunct="1">
              <a:lnSpc>
                <a:spcPct val="130000"/>
              </a:lnSpc>
              <a:spcBef>
                <a:spcPct val="30000"/>
              </a:spcBef>
              <a:spcAft>
                <a:spcPct val="0"/>
              </a:spcAft>
              <a:buClr>
                <a:srgbClr val="FF3300"/>
              </a:buClr>
              <a:buSzTx/>
              <a:buFont typeface="Wingdings" panose="05000000000000000000" pitchFamily="2" charset="2"/>
              <a:buChar char="Ø"/>
              <a:defRPr/>
            </a:pPr>
            <a:r>
              <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sym typeface="+mn-ea"/>
              </a:rPr>
              <a:t>将生活困难的艾滋病病人纳入政府救助范围，按照国家有关规定给予必要的生活救济。积极扶持有生产能力的艾滋病病人开展生产活动，增加收入。加强艾滋病防治知识的宣传，避免对艾滋病感染者和病人的歧视。</a:t>
            </a:r>
            <a:endParaRPr lang="zh-CN" altLang="en-US" sz="2400" b="1" kern="0" dirty="0">
              <a:solidFill>
                <a:srgbClr val="002060"/>
              </a:solidFill>
              <a:effectLst>
                <a:outerShdw blurRad="38100" dist="38100" dir="2700000" algn="tl">
                  <a:srgbClr val="FFFFFF"/>
                </a:outerShdw>
              </a:effectLst>
              <a:latin typeface="Arial" panose="020B0604020202020204" pitchFamily="34" charset="0"/>
              <a:ea typeface="华文中宋" panose="02010600040101010101" pitchFamily="2" charset="-122"/>
            </a:endParaRPr>
          </a:p>
        </p:txBody>
      </p:sp>
    </p:spTree>
  </p:cSld>
  <p:clrMapOvr>
    <a:masterClrMapping/>
  </p:clrMapOvr>
  <p:transition spd="med">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p:nvPr/>
        </p:nvSpPr>
        <p:spPr>
          <a:xfrm>
            <a:off x="862965" y="630555"/>
            <a:ext cx="7399655" cy="701040"/>
          </a:xfrm>
          <a:prstGeom prst="rect">
            <a:avLst/>
          </a:prstGeom>
          <a:noFill/>
          <a:ln w="9525">
            <a:noFill/>
          </a:ln>
        </p:spPr>
        <p:txBody>
          <a:bodyPr lIns="82287" tIns="41142" rIns="82287" bIns="41142" anchor="ctr" anchorCtr="0"/>
          <a:p>
            <a:pPr algn="l" defTabSz="1097280" eaLnBrk="0" hangingPunct="0"/>
            <a:endParaRPr lang="zh-CN" altLang="en-US" sz="3200" b="1" dirty="0">
              <a:solidFill>
                <a:srgbClr val="00B050"/>
              </a:solidFill>
              <a:latin typeface="Arial" panose="020B0604020202020204" pitchFamily="34" charset="0"/>
              <a:ea typeface="华文中宋" panose="02010600040101010101" pitchFamily="2" charset="-122"/>
            </a:endParaRPr>
          </a:p>
        </p:txBody>
      </p:sp>
      <p:sp>
        <p:nvSpPr>
          <p:cNvPr id="6" name="矩形 5"/>
          <p:cNvSpPr/>
          <p:nvPr/>
        </p:nvSpPr>
        <p:spPr>
          <a:xfrm>
            <a:off x="996950" y="1558925"/>
            <a:ext cx="7620635" cy="313055"/>
          </a:xfrm>
          <a:prstGeom prst="rect">
            <a:avLst/>
          </a:prstGeom>
        </p:spPr>
        <p:txBody>
          <a:bodyPr wrap="square" lIns="68572" tIns="34286" rIns="68572" bIns="34286">
            <a:spAutoFit/>
          </a:bodyPr>
          <a:lstStyle/>
          <a:p>
            <a:pPr algn="l" fontAlgn="base"/>
            <a:endParaRPr lang="en-US" altLang="zh-CN" sz="1500" b="1" strike="noStrike" noProof="1" dirty="0">
              <a:latin typeface="Arial" panose="020B0604020202020204" pitchFamily="34" charset="0"/>
              <a:ea typeface="华文中宋" panose="02010600040101010101" pitchFamily="2" charset="-122"/>
              <a:cs typeface="Arial" panose="020B0604020202020204" pitchFamily="34" charset="0"/>
            </a:endParaRPr>
          </a:p>
          <a:p>
            <a:pPr marL="342900" indent="-342900" algn="l" fontAlgn="base"/>
            <a:r>
              <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rPr>
              <a:t>二</a:t>
            </a:r>
            <a:endParaRPr lang="zh-CN" altLang="en-US" sz="100" b="1" strike="noStrike" noProof="1" dirty="0">
              <a:latin typeface="Arial" panose="020B0604020202020204" pitchFamily="34" charset="0"/>
              <a:ea typeface="华文中宋" panose="02010600040101010101" pitchFamily="2" charset="-122"/>
              <a:cs typeface="Arial" panose="020B0604020202020204" pitchFamily="34" charset="0"/>
            </a:endParaRPr>
          </a:p>
        </p:txBody>
      </p:sp>
      <p:graphicFrame>
        <p:nvGraphicFramePr>
          <p:cNvPr id="3" name="表格 2"/>
          <p:cNvGraphicFramePr>
            <a:graphicFrameLocks noGrp="1"/>
          </p:cNvGraphicFramePr>
          <p:nvPr>
            <p:custDataLst>
              <p:tags r:id="rId1"/>
            </p:custDataLst>
          </p:nvPr>
        </p:nvGraphicFramePr>
        <p:xfrm>
          <a:off x="824865" y="991870"/>
          <a:ext cx="7421245" cy="5509260"/>
        </p:xfrm>
        <a:graphic>
          <a:graphicData uri="http://schemas.openxmlformats.org/drawingml/2006/table">
            <a:tbl>
              <a:tblPr/>
              <a:tblGrid>
                <a:gridCol w="1298575"/>
                <a:gridCol w="1360170"/>
                <a:gridCol w="1247775"/>
                <a:gridCol w="1017905"/>
                <a:gridCol w="1358900"/>
                <a:gridCol w="1137920"/>
              </a:tblGrid>
              <a:tr h="491490">
                <a:tc>
                  <a:txBody>
                    <a:bodyPr/>
                    <a:p>
                      <a:pPr algn="just">
                        <a:spcAft>
                          <a:spcPts val="0"/>
                        </a:spcAft>
                      </a:pPr>
                      <a:r>
                        <a:rPr lang="zh-CN" sz="1400" b="1" kern="100" dirty="0">
                          <a:latin typeface="Calibri" panose="020F0502020204030204"/>
                          <a:ea typeface="宋体" panose="02010600030101010101" pitchFamily="2" charset="-122"/>
                          <a:cs typeface="Times New Roman" panose="02020603050405020304"/>
                        </a:rPr>
                        <a:t>政策内容</a:t>
                      </a:r>
                      <a:r>
                        <a:rPr lang="zh-CN" sz="1400" kern="100" dirty="0">
                          <a:latin typeface="Calibri" panose="020F0502020204030204"/>
                          <a:ea typeface="宋体" panose="02010600030101010101" pitchFamily="2" charset="-122"/>
                          <a:cs typeface="Times New Roman" panose="02020603050405020304"/>
                        </a:rPr>
                        <a:t>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p>
                      <a:pPr algn="just">
                        <a:spcAft>
                          <a:spcPts val="0"/>
                        </a:spcAft>
                      </a:pPr>
                      <a:r>
                        <a:rPr lang="zh-CN" sz="1400" b="1" kern="100">
                          <a:latin typeface="Calibri" panose="020F0502020204030204"/>
                          <a:ea typeface="宋体" panose="02010600030101010101" pitchFamily="2" charset="-122"/>
                          <a:cs typeface="Times New Roman" panose="02020603050405020304"/>
                        </a:rPr>
                        <a:t>服务对象</a:t>
                      </a:r>
                      <a:r>
                        <a:rPr lang="zh-CN" sz="1400" kern="100">
                          <a:latin typeface="Calibri" panose="020F0502020204030204"/>
                          <a:ea typeface="宋体" panose="02010600030101010101" pitchFamily="2" charset="-122"/>
                          <a:cs typeface="Times New Roman" panose="02020603050405020304"/>
                        </a:rPr>
                        <a:t>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p>
                      <a:pPr algn="just">
                        <a:spcAft>
                          <a:spcPts val="0"/>
                        </a:spcAft>
                      </a:pPr>
                      <a:r>
                        <a:rPr lang="zh-CN" sz="1400" b="1" kern="100">
                          <a:latin typeface="Calibri" panose="020F0502020204030204"/>
                          <a:ea typeface="宋体" panose="02010600030101010101" pitchFamily="2" charset="-122"/>
                          <a:cs typeface="Times New Roman" panose="02020603050405020304"/>
                        </a:rPr>
                        <a:t>服务项目</a:t>
                      </a:r>
                      <a:r>
                        <a:rPr lang="en-US" sz="1400" b="1" kern="100">
                          <a:latin typeface="Calibri" panose="020F0502020204030204"/>
                          <a:ea typeface="宋体" panose="02010600030101010101" pitchFamily="2" charset="-122"/>
                          <a:cs typeface="Times New Roman" panose="02020603050405020304"/>
                        </a:rPr>
                        <a:t>/</a:t>
                      </a:r>
                      <a:r>
                        <a:rPr lang="zh-CN" sz="1400" b="1" kern="100">
                          <a:latin typeface="Calibri" panose="020F0502020204030204"/>
                          <a:ea typeface="宋体" panose="02010600030101010101" pitchFamily="2" charset="-122"/>
                          <a:cs typeface="Times New Roman" panose="02020603050405020304"/>
                        </a:rPr>
                        <a:t>病种</a:t>
                      </a:r>
                      <a:r>
                        <a:rPr lang="en-US" sz="1400" b="1" kern="100">
                          <a:latin typeface="Calibri" panose="020F0502020204030204"/>
                          <a:ea typeface="宋体" panose="02010600030101010101" pitchFamily="2" charset="-122"/>
                          <a:cs typeface="Times New Roman" panose="02020603050405020304"/>
                        </a:rPr>
                        <a:t>/</a:t>
                      </a:r>
                      <a:r>
                        <a:rPr lang="zh-CN" sz="1400" b="1" kern="100">
                          <a:latin typeface="Calibri" panose="020F0502020204030204"/>
                          <a:ea typeface="宋体" panose="02010600030101010101" pitchFamily="2" charset="-122"/>
                          <a:cs typeface="Times New Roman" panose="02020603050405020304"/>
                        </a:rPr>
                        <a:t>内容</a:t>
                      </a:r>
                      <a:r>
                        <a:rPr lang="zh-CN" sz="1400" kern="100">
                          <a:latin typeface="Calibri" panose="020F0502020204030204"/>
                          <a:ea typeface="宋体" panose="02010600030101010101" pitchFamily="2" charset="-122"/>
                          <a:cs typeface="Times New Roman" panose="02020603050405020304"/>
                        </a:rPr>
                        <a:t>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p>
                      <a:pPr algn="just">
                        <a:spcAft>
                          <a:spcPts val="0"/>
                        </a:spcAft>
                      </a:pPr>
                      <a:r>
                        <a:rPr lang="zh-CN" sz="1400" b="1" kern="100">
                          <a:latin typeface="Calibri" panose="020F0502020204030204"/>
                          <a:ea typeface="宋体" panose="02010600030101010101" pitchFamily="2" charset="-122"/>
                          <a:cs typeface="Times New Roman" panose="02020603050405020304"/>
                        </a:rPr>
                        <a:t>服务提供者</a:t>
                      </a:r>
                      <a:r>
                        <a:rPr lang="zh-CN" sz="1400" kern="100">
                          <a:latin typeface="Calibri" panose="020F0502020204030204"/>
                          <a:ea typeface="宋体" panose="02010600030101010101" pitchFamily="2" charset="-122"/>
                          <a:cs typeface="Times New Roman" panose="02020603050405020304"/>
                        </a:rPr>
                        <a:t>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p>
                      <a:pPr algn="just">
                        <a:spcAft>
                          <a:spcPts val="0"/>
                        </a:spcAft>
                      </a:pPr>
                      <a:r>
                        <a:rPr lang="zh-CN" sz="1400" b="1" kern="100">
                          <a:latin typeface="Calibri" panose="020F0502020204030204"/>
                          <a:ea typeface="宋体" panose="02010600030101010101" pitchFamily="2" charset="-122"/>
                          <a:cs typeface="Times New Roman" panose="02020603050405020304"/>
                        </a:rPr>
                        <a:t>服务经费</a:t>
                      </a:r>
                      <a:r>
                        <a:rPr lang="zh-CN" sz="1400" kern="100">
                          <a:latin typeface="Calibri" panose="020F0502020204030204"/>
                          <a:ea typeface="宋体" panose="02010600030101010101" pitchFamily="2" charset="-122"/>
                          <a:cs typeface="Times New Roman" panose="02020603050405020304"/>
                        </a:rPr>
                        <a:t>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c>
                  <a:txBody>
                    <a:bodyPr/>
                    <a:p>
                      <a:pPr algn="just">
                        <a:spcAft>
                          <a:spcPts val="0"/>
                        </a:spcAft>
                      </a:pPr>
                      <a:r>
                        <a:rPr lang="zh-CN" sz="1400" b="1" kern="100">
                          <a:latin typeface="Calibri" panose="020F0502020204030204"/>
                          <a:ea typeface="宋体" panose="02010600030101010101" pitchFamily="2" charset="-122"/>
                          <a:cs typeface="Times New Roman" panose="02020603050405020304"/>
                        </a:rPr>
                        <a:t>补助方式</a:t>
                      </a:r>
                      <a:r>
                        <a:rPr lang="zh-CN" sz="1400" kern="100">
                          <a:latin typeface="Calibri" panose="020F0502020204030204"/>
                          <a:ea typeface="宋体" panose="02010600030101010101" pitchFamily="2" charset="-122"/>
                          <a:cs typeface="Times New Roman" panose="02020603050405020304"/>
                        </a:rPr>
                        <a:t>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28575" cap="flat" cmpd="sng" algn="ctr">
                      <a:solidFill>
                        <a:srgbClr val="9BBB59"/>
                      </a:solidFill>
                      <a:prstDash val="solid"/>
                      <a:round/>
                      <a:headEnd type="none" w="med" len="med"/>
                      <a:tailEnd type="none" w="med" len="med"/>
                    </a:lnB>
                  </a:tcPr>
                </a:tc>
              </a:tr>
              <a:tr h="1131570">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免费检测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艾滋病抗体筛查复检阳性者，尚未接受抗病毒治疗的艾滋病患者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确证检测、</a:t>
                      </a:r>
                      <a:r>
                        <a:rPr lang="en-US" sz="1400" kern="100">
                          <a:latin typeface="Calibri" panose="020F0502020204030204"/>
                          <a:ea typeface="宋体" panose="02010600030101010101" pitchFamily="2" charset="-122"/>
                          <a:cs typeface="Times New Roman" panose="02020603050405020304"/>
                        </a:rPr>
                        <a:t>CD4</a:t>
                      </a:r>
                      <a:r>
                        <a:rPr lang="zh-CN" sz="1400" kern="100">
                          <a:latin typeface="Calibri" panose="020F0502020204030204"/>
                          <a:ea typeface="宋体" panose="02010600030101010101" pitchFamily="2" charset="-122"/>
                          <a:cs typeface="Times New Roman" panose="02020603050405020304"/>
                        </a:rPr>
                        <a:t>细胞检测、病毒载量检测等</a:t>
                      </a:r>
                      <a:r>
                        <a:rPr lang="en-US" sz="1400" kern="100">
                          <a:latin typeface="Calibri" panose="020F0502020204030204"/>
                          <a:ea typeface="宋体" panose="02010600030101010101" pitchFamily="2" charset="-122"/>
                          <a:cs typeface="Times New Roman" panose="02020603050405020304"/>
                        </a:rPr>
                        <a:t>3</a:t>
                      </a:r>
                      <a:r>
                        <a:rPr lang="zh-CN" sz="1400" kern="100">
                          <a:latin typeface="Calibri" panose="020F0502020204030204"/>
                          <a:ea typeface="宋体" panose="02010600030101010101" pitchFamily="2" charset="-122"/>
                          <a:cs typeface="Times New Roman" panose="02020603050405020304"/>
                        </a:rPr>
                        <a:t>项检测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省、设区市疾控机构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每人每年不超过</a:t>
                      </a:r>
                      <a:r>
                        <a:rPr lang="en-US" sz="1400" kern="100">
                          <a:latin typeface="Calibri" panose="020F0502020204030204"/>
                          <a:ea typeface="宋体" panose="02010600030101010101" pitchFamily="2" charset="-122"/>
                          <a:cs typeface="Times New Roman" panose="02020603050405020304"/>
                        </a:rPr>
                        <a:t>900</a:t>
                      </a:r>
                      <a:r>
                        <a:rPr lang="zh-CN" sz="1400" kern="100">
                          <a:latin typeface="Calibri" panose="020F0502020204030204"/>
                          <a:ea typeface="宋体" panose="02010600030101010101" pitchFamily="2" charset="-122"/>
                          <a:cs typeface="Times New Roman" panose="02020603050405020304"/>
                        </a:rPr>
                        <a:t>元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检测对象接受免费检测；财政补助省、设区市疾控机构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28575"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r>
              <a:tr h="704850">
                <a:tc rowSpan="2">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免费体检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尚未接受抗病毒治疗的艾滋病患者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血常规、尿常规、血生化检测等</a:t>
                      </a:r>
                      <a:r>
                        <a:rPr lang="en-US" sz="1400" kern="100">
                          <a:latin typeface="Calibri" panose="020F0502020204030204"/>
                          <a:ea typeface="宋体" panose="02010600030101010101" pitchFamily="2" charset="-122"/>
                          <a:cs typeface="Times New Roman" panose="02020603050405020304"/>
                        </a:rPr>
                        <a:t>9</a:t>
                      </a:r>
                      <a:r>
                        <a:rPr lang="zh-CN" sz="1400" kern="100">
                          <a:latin typeface="Calibri" panose="020F0502020204030204"/>
                          <a:ea typeface="宋体" panose="02010600030101010101" pitchFamily="2" charset="-122"/>
                          <a:cs typeface="Times New Roman" panose="02020603050405020304"/>
                        </a:rPr>
                        <a:t>项检测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定点医疗机构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每人每年不超过</a:t>
                      </a:r>
                      <a:r>
                        <a:rPr lang="en-US" sz="1400" kern="100">
                          <a:latin typeface="Calibri" panose="020F0502020204030204"/>
                          <a:ea typeface="宋体" panose="02010600030101010101" pitchFamily="2" charset="-122"/>
                          <a:cs typeface="Times New Roman" panose="02020603050405020304"/>
                        </a:rPr>
                        <a:t>600</a:t>
                      </a:r>
                      <a:r>
                        <a:rPr lang="zh-CN" sz="1400" kern="100">
                          <a:latin typeface="Calibri" panose="020F0502020204030204"/>
                          <a:ea typeface="宋体" panose="02010600030101010101" pitchFamily="2" charset="-122"/>
                          <a:cs typeface="Times New Roman" panose="02020603050405020304"/>
                        </a:rPr>
                        <a:t>元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rowSpan="2">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体检对象先垫付再申请报销；财政补助县级疾控机构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131570">
                <a:tc vMerge="1">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已接受抗病毒治疗的艾滋病患者</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vMerge="1">
                  <a:tcPr/>
                </a:tc>
                <a:tc vMerge="1">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每人每次不超过</a:t>
                      </a:r>
                      <a:r>
                        <a:rPr lang="en-US" sz="1400" kern="100">
                          <a:latin typeface="Calibri" panose="020F0502020204030204"/>
                          <a:ea typeface="宋体" panose="02010600030101010101" pitchFamily="2" charset="-122"/>
                          <a:cs typeface="Times New Roman" panose="02020603050405020304"/>
                        </a:rPr>
                        <a:t>300</a:t>
                      </a:r>
                      <a:r>
                        <a:rPr lang="zh-CN" sz="1400" kern="100">
                          <a:latin typeface="Calibri" panose="020F0502020204030204"/>
                          <a:ea typeface="宋体" panose="02010600030101010101" pitchFamily="2" charset="-122"/>
                          <a:cs typeface="Times New Roman" panose="02020603050405020304"/>
                        </a:rPr>
                        <a:t>元（首次治疗患者每年</a:t>
                      </a:r>
                      <a:r>
                        <a:rPr lang="en-US" sz="1400" kern="100">
                          <a:latin typeface="Calibri" panose="020F0502020204030204"/>
                          <a:ea typeface="宋体" panose="02010600030101010101" pitchFamily="2" charset="-122"/>
                          <a:cs typeface="Times New Roman" panose="02020603050405020304"/>
                        </a:rPr>
                        <a:t>7</a:t>
                      </a:r>
                      <a:r>
                        <a:rPr lang="zh-CN" sz="1400" kern="100">
                          <a:latin typeface="Calibri" panose="020F0502020204030204"/>
                          <a:ea typeface="宋体" panose="02010600030101010101" pitchFamily="2" charset="-122"/>
                          <a:cs typeface="Times New Roman" panose="02020603050405020304"/>
                        </a:rPr>
                        <a:t>次，既往治疗患者每年</a:t>
                      </a:r>
                      <a:r>
                        <a:rPr lang="en-US" sz="1400" kern="100">
                          <a:latin typeface="Calibri" panose="020F0502020204030204"/>
                          <a:ea typeface="宋体" panose="02010600030101010101" pitchFamily="2" charset="-122"/>
                          <a:cs typeface="Times New Roman" panose="02020603050405020304"/>
                        </a:rPr>
                        <a:t>4</a:t>
                      </a:r>
                      <a:r>
                        <a:rPr lang="zh-CN" sz="1400" kern="100">
                          <a:latin typeface="Calibri" panose="020F0502020204030204"/>
                          <a:ea typeface="宋体" panose="02010600030101010101" pitchFamily="2" charset="-122"/>
                          <a:cs typeface="Times New Roman" panose="02020603050405020304"/>
                        </a:rPr>
                        <a:t>次）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vMerge="1">
                  <a:tcPr/>
                </a:tc>
              </a:tr>
              <a:tr h="918210">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免费随访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存活的艾滋病患者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一般随访咨询、高危行为干预、机会性感染预防等</a:t>
                      </a:r>
                      <a:r>
                        <a:rPr lang="en-US" sz="1400" kern="100" dirty="0">
                          <a:latin typeface="Calibri" panose="020F0502020204030204"/>
                          <a:ea typeface="宋体" panose="02010600030101010101" pitchFamily="2" charset="-122"/>
                          <a:cs typeface="Times New Roman" panose="02020603050405020304"/>
                        </a:rPr>
                        <a:t>10</a:t>
                      </a:r>
                      <a:r>
                        <a:rPr lang="zh-CN" sz="1400" kern="100" dirty="0">
                          <a:latin typeface="Calibri" panose="020F0502020204030204"/>
                          <a:ea typeface="宋体" panose="02010600030101010101" pitchFamily="2" charset="-122"/>
                          <a:cs typeface="Times New Roman" panose="02020603050405020304"/>
                        </a:rPr>
                        <a:t>项服务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县级疾控机构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每人每年不超过</a:t>
                      </a:r>
                      <a:r>
                        <a:rPr lang="en-US" sz="1400" kern="100" dirty="0">
                          <a:latin typeface="Calibri" panose="020F0502020204030204"/>
                          <a:ea typeface="宋体" panose="02010600030101010101" pitchFamily="2" charset="-122"/>
                          <a:cs typeface="Times New Roman" panose="02020603050405020304"/>
                        </a:rPr>
                        <a:t>1000</a:t>
                      </a:r>
                      <a:r>
                        <a:rPr lang="zh-CN" sz="1400" kern="100" dirty="0">
                          <a:latin typeface="Calibri" panose="020F0502020204030204"/>
                          <a:ea typeface="宋体" panose="02010600030101010101" pitchFamily="2" charset="-122"/>
                          <a:cs typeface="Times New Roman" panose="02020603050405020304"/>
                        </a:rPr>
                        <a:t>元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随访对象接受免费随访；财政补助县疾控机构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r>
              <a:tr h="1131570">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救治补助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发生机会性感染的贫困家庭艾滋病患者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感染性发热、感染性腹泻、卡波西肉瘤等机会性感染疾病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a:latin typeface="Calibri" panose="020F0502020204030204"/>
                          <a:ea typeface="宋体" panose="02010600030101010101" pitchFamily="2" charset="-122"/>
                          <a:cs typeface="Times New Roman" panose="02020603050405020304"/>
                        </a:rPr>
                        <a:t>定点医疗机构 </a:t>
                      </a:r>
                      <a:endParaRPr lang="zh-CN" sz="1100" kern="10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每人每年不超过</a:t>
                      </a:r>
                      <a:r>
                        <a:rPr lang="en-US" sz="1400" kern="100" dirty="0">
                          <a:latin typeface="Calibri" panose="020F0502020204030204"/>
                          <a:ea typeface="宋体" panose="02010600030101010101" pitchFamily="2" charset="-122"/>
                          <a:cs typeface="Times New Roman" panose="02020603050405020304"/>
                        </a:rPr>
                        <a:t>6000</a:t>
                      </a:r>
                      <a:r>
                        <a:rPr lang="zh-CN" sz="1400" kern="100" dirty="0">
                          <a:latin typeface="Calibri" panose="020F0502020204030204"/>
                          <a:ea typeface="宋体" panose="02010600030101010101" pitchFamily="2" charset="-122"/>
                          <a:cs typeface="Times New Roman" panose="02020603050405020304"/>
                        </a:rPr>
                        <a:t>元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c>
                  <a:txBody>
                    <a:bodyPr/>
                    <a:p>
                      <a:pPr algn="just">
                        <a:spcAft>
                          <a:spcPts val="0"/>
                        </a:spcAft>
                      </a:pPr>
                      <a:r>
                        <a:rPr lang="zh-CN" sz="1400" kern="100" dirty="0">
                          <a:latin typeface="Calibri" panose="020F0502020204030204"/>
                          <a:ea typeface="宋体" panose="02010600030101010101" pitchFamily="2" charset="-122"/>
                          <a:cs typeface="Times New Roman" panose="02020603050405020304"/>
                        </a:rPr>
                        <a:t>救治对象先垫付再申请补助；财政补助县级疾控机构 </a:t>
                      </a:r>
                      <a:endParaRPr lang="zh-CN" sz="1100" kern="100" dirty="0">
                        <a:latin typeface="Calibri" panose="020F0502020204030204"/>
                        <a:ea typeface="宋体" panose="02010600030101010101" pitchFamily="2" charset="-122"/>
                        <a:cs typeface="Times New Roman" panose="02020603050405020304"/>
                      </a:endParaRPr>
                    </a:p>
                  </a:txBody>
                  <a:tcPr marL="65024" marR="65024" marT="32512" marB="32512">
                    <a:lnL w="12700" cap="flat" cmpd="sng" algn="ctr">
                      <a:solidFill>
                        <a:srgbClr val="9BBB59"/>
                      </a:solidFill>
                      <a:prstDash val="solid"/>
                      <a:round/>
                      <a:headEnd type="none" w="med" len="med"/>
                      <a:tailEnd type="none" w="med" len="med"/>
                    </a:lnL>
                    <a:lnR w="12700" cap="flat" cmpd="sng" algn="ctr">
                      <a:solidFill>
                        <a:srgbClr val="9BBB59"/>
                      </a:solid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EBF1DD"/>
                    </a:solidFill>
                  </a:tcPr>
                </a:tc>
              </a:tr>
            </a:tbl>
          </a:graphicData>
        </a:graphic>
      </p:graphicFrame>
      <p:sp>
        <p:nvSpPr>
          <p:cNvPr id="4" name="文本框 3"/>
          <p:cNvSpPr txBox="1"/>
          <p:nvPr/>
        </p:nvSpPr>
        <p:spPr>
          <a:xfrm>
            <a:off x="1813560" y="531495"/>
            <a:ext cx="5443855" cy="460375"/>
          </a:xfrm>
          <a:prstGeom prst="rect">
            <a:avLst/>
          </a:prstGeom>
          <a:noFill/>
        </p:spPr>
        <p:txBody>
          <a:bodyPr wrap="square" rtlCol="0" anchor="t">
            <a:spAutoFit/>
          </a:bodyPr>
          <a:p>
            <a:pPr algn="ctr" eaLnBrk="0" hangingPunct="0"/>
            <a:r>
              <a:rPr lang="zh-CN" altLang="en-US" sz="2400" b="1" dirty="0">
                <a:latin typeface="Calibri" panose="020F0502020204030204" pitchFamily="34" charset="0"/>
                <a:cs typeface="Times New Roman" panose="02020603050405020304" pitchFamily="18" charset="0"/>
                <a:sym typeface="+mn-ea"/>
              </a:rPr>
              <a:t>江西省艾滋病救治“三免一补助”政策</a:t>
            </a:r>
            <a:endParaRPr lang="zh-CN" altLang="en-US" sz="2400"/>
          </a:p>
        </p:txBody>
      </p:sp>
    </p:spTree>
  </p:cSld>
  <p:clrMapOvr>
    <a:masterClrMapping/>
  </p:clrMapOvr>
  <p:transition spd="med">
    <p:random/>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384175" y="1395095"/>
            <a:ext cx="3884930" cy="522605"/>
          </a:xfrm>
        </p:spPr>
        <p:txBody>
          <a:bodyPr/>
          <a:p>
            <a:pPr algn="ctr">
              <a:buClrTx/>
              <a:buSzTx/>
            </a:pPr>
            <a:r>
              <a:rPr lang="zh-CN" altLang="en-US" sz="3600" b="1" dirty="0">
                <a:solidFill>
                  <a:srgbClr val="002060"/>
                </a:solidFill>
                <a:latin typeface="Arial" panose="020B0604020202020204" pitchFamily="34" charset="0"/>
                <a:ea typeface="华文中宋" panose="02010600040101010101" pitchFamily="2" charset="-122"/>
                <a:cs typeface="+mn-cs"/>
                <a:sym typeface="+mn-ea"/>
              </a:rPr>
              <a:t>法律法规</a:t>
            </a:r>
            <a:endParaRPr lang="zh-CN" altLang="en-US" sz="3600" b="1" dirty="0">
              <a:solidFill>
                <a:srgbClr val="002060"/>
              </a:solidFill>
              <a:latin typeface="Arial" panose="020B0604020202020204" pitchFamily="34" charset="0"/>
              <a:ea typeface="华文中宋" panose="02010600040101010101" pitchFamily="2" charset="-122"/>
              <a:cs typeface="+mn-cs"/>
              <a:sym typeface="+mn-ea"/>
            </a:endParaRPr>
          </a:p>
        </p:txBody>
      </p:sp>
      <p:sp>
        <p:nvSpPr>
          <p:cNvPr id="6" name="内容占位符 5"/>
          <p:cNvSpPr>
            <a:spLocks noGrp="1"/>
          </p:cNvSpPr>
          <p:nvPr>
            <p:ph idx="1"/>
          </p:nvPr>
        </p:nvSpPr>
        <p:spPr>
          <a:xfrm>
            <a:off x="384175" y="1917700"/>
            <a:ext cx="4051300" cy="3573145"/>
          </a:xfrm>
        </p:spPr>
        <p:txBody>
          <a:bodyPr/>
          <a:p>
            <a:pPr marL="0" indent="0">
              <a:buNone/>
            </a:pPr>
            <a:r>
              <a:rPr lang="zh-CN" altLang="en-US" b="1"/>
              <a:t>艾滋病病毒感染者也是艾滋病的受害者，应该得到理解和关心，但故意传播艾滋病的行为既不道德，又要承担法律责任。</a:t>
            </a:r>
            <a:endParaRPr lang="zh-CN" altLang="en-US" b="1"/>
          </a:p>
        </p:txBody>
      </p:sp>
      <p:pic>
        <p:nvPicPr>
          <p:cNvPr id="7" name="图片 6" descr="微信图片_20200907174305"/>
          <p:cNvPicPr>
            <a:picLocks noChangeAspect="1"/>
          </p:cNvPicPr>
          <p:nvPr/>
        </p:nvPicPr>
        <p:blipFill>
          <a:blip r:embed="rId1"/>
          <a:stretch>
            <a:fillRect/>
          </a:stretch>
        </p:blipFill>
        <p:spPr>
          <a:xfrm>
            <a:off x="4563110" y="1917065"/>
            <a:ext cx="4304030" cy="3573145"/>
          </a:xfrm>
          <a:prstGeom prst="rect">
            <a:avLst/>
          </a:prstGeom>
        </p:spPr>
      </p:pic>
    </p:spTree>
  </p:cSld>
  <p:clrMapOvr>
    <a:masterClrMapping/>
  </p:clrMapOvr>
  <p:transition spd="med">
    <p:random/>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文本框 101379"/>
          <p:cNvSpPr txBox="1"/>
          <p:nvPr/>
        </p:nvSpPr>
        <p:spPr>
          <a:xfrm>
            <a:off x="1576070" y="2233930"/>
            <a:ext cx="7488238" cy="1687513"/>
          </a:xfrm>
          <a:prstGeom prst="rect">
            <a:avLst/>
          </a:prstGeom>
          <a:noFill/>
          <a:ln w="9525">
            <a:noFill/>
          </a:ln>
        </p:spPr>
        <p:txBody>
          <a:bodyPr>
            <a:spAutoFit/>
          </a:bodyPr>
          <a:lstStyle/>
          <a:p>
            <a:pPr marR="0" defTabSz="914400">
              <a:lnSpc>
                <a:spcPct val="140000"/>
              </a:lnSpc>
              <a:buClrTx/>
              <a:buSzTx/>
              <a:defRPr/>
            </a:pPr>
            <a:r>
              <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珍爱生命  保护自我</a:t>
            </a:r>
            <a:endPar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endParaRPr>
          </a:p>
          <a:p>
            <a:pPr marR="0" defTabSz="914400">
              <a:lnSpc>
                <a:spcPct val="140000"/>
              </a:lnSpc>
              <a:buClrTx/>
              <a:buSzTx/>
              <a:defRPr/>
            </a:pPr>
            <a:r>
              <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    拒绝不洁性行为！！！</a:t>
            </a:r>
            <a:endParaRPr kumimoji="0" lang="zh-CN" altLang="en-US" sz="4000" b="1" kern="1200" cap="none" spc="0" normalizeH="0" baseline="0" noProof="1">
              <a:solidFill>
                <a:srgbClr val="FF3300"/>
              </a:solidFill>
              <a:effectLst>
                <a:outerShdw blurRad="38100" dist="38100" dir="2700000">
                  <a:srgbClr val="C0C0C0"/>
                </a:outerShdw>
              </a:effectLst>
              <a:latin typeface="黑体" panose="02010609060101010101" pitchFamily="49" charset="-122"/>
              <a:ea typeface="黑体" panose="02010609060101010101" pitchFamily="49" charset="-122"/>
              <a:cs typeface="+mn-cs"/>
            </a:endParaRPr>
          </a:p>
        </p:txBody>
      </p:sp>
    </p:spTree>
  </p:cSld>
  <p:clrMapOvr>
    <a:masterClrMapping/>
  </p:clrMapOvr>
  <p:transition spd="med">
    <p:random/>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8" name="Picture 4" descr="pengyou"/>
          <p:cNvPicPr>
            <a:picLocks noChangeAspect="1"/>
          </p:cNvPicPr>
          <p:nvPr/>
        </p:nvPicPr>
        <p:blipFill>
          <a:blip r:embed="rId1"/>
          <a:stretch>
            <a:fillRect/>
          </a:stretch>
        </p:blipFill>
        <p:spPr>
          <a:xfrm>
            <a:off x="1289685" y="678180"/>
            <a:ext cx="6858000" cy="5143500"/>
          </a:xfrm>
          <a:prstGeom prst="rect">
            <a:avLst/>
          </a:prstGeom>
          <a:noFill/>
          <a:ln w="9525">
            <a:noFill/>
          </a:ln>
        </p:spPr>
      </p:pic>
      <p:sp>
        <p:nvSpPr>
          <p:cNvPr id="154629" name="Rectangle 5"/>
          <p:cNvSpPr/>
          <p:nvPr/>
        </p:nvSpPr>
        <p:spPr>
          <a:xfrm>
            <a:off x="3429000" y="730885"/>
            <a:ext cx="2265363" cy="646113"/>
          </a:xfrm>
          <a:prstGeom prst="rect">
            <a:avLst/>
          </a:prstGeom>
          <a:noFill/>
          <a:ln w="9525">
            <a:noFill/>
          </a:ln>
        </p:spPr>
        <p:txBody>
          <a:bodyPr wrap="none">
            <a:spAutoFit/>
          </a:bodyPr>
          <a:p>
            <a:pPr algn="ctr"/>
            <a:r>
              <a:rPr lang="en-US" altLang="zh-CN" sz="3600" b="1" dirty="0">
                <a:solidFill>
                  <a:schemeClr val="hlink"/>
                </a:solidFill>
                <a:latin typeface="Clarendon Extended" pitchFamily="2" charset="0"/>
                <a:ea typeface="仿宋_GB2312" pitchFamily="49" charset="-122"/>
              </a:rPr>
              <a:t>Thanks</a:t>
            </a:r>
            <a:r>
              <a:rPr lang="zh-CN" altLang="en-US" sz="3600" b="1" dirty="0">
                <a:solidFill>
                  <a:schemeClr val="hlink"/>
                </a:solidFill>
                <a:latin typeface="Clarendon Extended" pitchFamily="2" charset="0"/>
                <a:ea typeface="仿宋_GB2312" pitchFamily="49" charset="-122"/>
              </a:rPr>
              <a:t>！</a:t>
            </a:r>
            <a:endParaRPr lang="zh-CN" altLang="en-US" sz="3600" b="1" dirty="0">
              <a:solidFill>
                <a:schemeClr val="hlink"/>
              </a:solidFill>
              <a:latin typeface="Clarendon Extended" pitchFamily="2" charset="0"/>
              <a:ea typeface="仿宋_GB2312" pitchFamily="49" charset="-122"/>
            </a:endParaRPr>
          </a:p>
        </p:txBody>
      </p:sp>
    </p:spTree>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组合 14"/>
          <p:cNvGrpSpPr/>
          <p:nvPr/>
        </p:nvGrpSpPr>
        <p:grpSpPr>
          <a:xfrm>
            <a:off x="522288" y="1143000"/>
            <a:ext cx="8850312" cy="4926013"/>
            <a:chOff x="522287" y="1143000"/>
            <a:chExt cx="8850313" cy="4926013"/>
          </a:xfrm>
        </p:grpSpPr>
        <p:grpSp>
          <p:nvGrpSpPr>
            <p:cNvPr id="6147" name="组合 10"/>
            <p:cNvGrpSpPr/>
            <p:nvPr/>
          </p:nvGrpSpPr>
          <p:grpSpPr>
            <a:xfrm>
              <a:off x="522287" y="1143000"/>
              <a:ext cx="7904162" cy="3363572"/>
              <a:chOff x="782638" y="1752600"/>
              <a:chExt cx="7904162" cy="3363572"/>
            </a:xfrm>
          </p:grpSpPr>
          <p:pic>
            <p:nvPicPr>
              <p:cNvPr id="6151" name="图片 3" descr="90AXE0{ZS}$SZQ`L8OL_{7G"/>
              <p:cNvPicPr>
                <a:picLocks noChangeAspect="1"/>
              </p:cNvPicPr>
              <p:nvPr/>
            </p:nvPicPr>
            <p:blipFill>
              <a:blip r:embed="rId1"/>
              <a:stretch>
                <a:fillRect/>
              </a:stretch>
            </p:blipFill>
            <p:spPr>
              <a:xfrm>
                <a:off x="782638" y="1752600"/>
                <a:ext cx="2036762" cy="3363572"/>
              </a:xfrm>
              <a:prstGeom prst="rect">
                <a:avLst/>
              </a:prstGeom>
              <a:noFill/>
              <a:ln w="9525">
                <a:noFill/>
              </a:ln>
            </p:spPr>
          </p:pic>
          <p:pic>
            <p:nvPicPr>
              <p:cNvPr id="6152" name="图片 8"/>
              <p:cNvPicPr>
                <a:picLocks noChangeAspect="1"/>
              </p:cNvPicPr>
              <p:nvPr/>
            </p:nvPicPr>
            <p:blipFill>
              <a:blip r:embed="rId2">
                <a:clrChange>
                  <a:clrFrom>
                    <a:srgbClr val="FFF9EF"/>
                  </a:clrFrom>
                  <a:clrTo>
                    <a:srgbClr val="FFF9EF">
                      <a:alpha val="0"/>
                    </a:srgbClr>
                  </a:clrTo>
                </a:clrChange>
              </a:blip>
              <a:stretch>
                <a:fillRect/>
              </a:stretch>
            </p:blipFill>
            <p:spPr>
              <a:xfrm>
                <a:off x="2903833" y="2367586"/>
                <a:ext cx="3452203" cy="2133600"/>
              </a:xfrm>
              <a:prstGeom prst="rect">
                <a:avLst/>
              </a:prstGeom>
              <a:noFill/>
              <a:ln w="9525">
                <a:noFill/>
              </a:ln>
            </p:spPr>
          </p:pic>
          <p:pic>
            <p:nvPicPr>
              <p:cNvPr id="8" name="图片 7"/>
              <p:cNvPicPr>
                <a:picLocks noChangeAspect="1"/>
              </p:cNvPicPr>
              <p:nvPr/>
            </p:nvPicPr>
            <p:blipFill>
              <a:blip r:embed="rId3" cstate="print"/>
              <a:stretch>
                <a:fillRect/>
              </a:stretch>
            </p:blipFill>
            <p:spPr bwMode="auto">
              <a:xfrm>
                <a:off x="6440469" y="1917142"/>
                <a:ext cx="2246331" cy="3034489"/>
              </a:xfrm>
              <a:prstGeom prst="rect">
                <a:avLst/>
              </a:prstGeom>
              <a:effectLst>
                <a:innerShdw blurRad="63500" dist="50800" dir="13500000">
                  <a:prstClr val="black">
                    <a:alpha val="50000"/>
                  </a:prstClr>
                </a:innerShdw>
              </a:effectLst>
            </p:spPr>
          </p:pic>
        </p:grpSp>
        <p:grpSp>
          <p:nvGrpSpPr>
            <p:cNvPr id="6148" name="组合 2"/>
            <p:cNvGrpSpPr/>
            <p:nvPr/>
          </p:nvGrpSpPr>
          <p:grpSpPr>
            <a:xfrm>
              <a:off x="522287" y="4953000"/>
              <a:ext cx="8850313" cy="1116013"/>
              <a:chOff x="828" y="4963"/>
              <a:chExt cx="13937" cy="1758"/>
            </a:xfrm>
          </p:grpSpPr>
          <p:sp>
            <p:nvSpPr>
              <p:cNvPr id="6149" name="文本框 99"/>
              <p:cNvSpPr txBox="1"/>
              <p:nvPr/>
            </p:nvSpPr>
            <p:spPr>
              <a:xfrm>
                <a:off x="828" y="4963"/>
                <a:ext cx="13937" cy="1307"/>
              </a:xfrm>
              <a:prstGeom prst="rect">
                <a:avLst/>
              </a:prstGeom>
              <a:noFill/>
              <a:ln w="9525">
                <a:noFill/>
              </a:ln>
            </p:spPr>
            <p:txBody>
              <a:bodyPr>
                <a:spAutoFit/>
              </a:bodyPr>
              <a:lstStyle/>
              <a:p>
                <a:r>
                  <a:rPr lang="zh-CN" altLang="en-US" sz="2400" dirty="0">
                    <a:solidFill>
                      <a:srgbClr val="000000"/>
                    </a:solidFill>
                    <a:latin typeface="黑体" panose="02010609060101010101" pitchFamily="49" charset="-122"/>
                    <a:ea typeface="黑体" panose="02010609060101010101" pitchFamily="49" charset="-122"/>
                  </a:rPr>
                  <a:t>人类所能犯的最大错误就是拿健康来换取其他身外之物！</a:t>
                </a:r>
                <a:endParaRPr lang="zh-CN" altLang="en-US" sz="2400" dirty="0">
                  <a:solidFill>
                    <a:srgbClr val="000000"/>
                  </a:solidFill>
                  <a:latin typeface="黑体" panose="02010609060101010101" pitchFamily="49" charset="-122"/>
                  <a:ea typeface="黑体" panose="02010609060101010101" pitchFamily="49" charset="-122"/>
                </a:endParaRPr>
              </a:p>
              <a:p>
                <a:endParaRPr lang="zh-CN" altLang="en-US" sz="2400" dirty="0">
                  <a:solidFill>
                    <a:srgbClr val="000000"/>
                  </a:solidFill>
                  <a:latin typeface="黑体" panose="02010609060101010101" pitchFamily="49" charset="-122"/>
                  <a:ea typeface="黑体" panose="02010609060101010101" pitchFamily="49" charset="-122"/>
                </a:endParaRPr>
              </a:p>
            </p:txBody>
          </p:sp>
          <p:sp>
            <p:nvSpPr>
              <p:cNvPr id="6150" name="文本框 4"/>
              <p:cNvSpPr txBox="1"/>
              <p:nvPr/>
            </p:nvSpPr>
            <p:spPr>
              <a:xfrm>
                <a:off x="909" y="5996"/>
                <a:ext cx="12701" cy="725"/>
              </a:xfrm>
              <a:prstGeom prst="rect">
                <a:avLst/>
              </a:prstGeom>
              <a:noFill/>
              <a:ln w="9525">
                <a:noFill/>
              </a:ln>
            </p:spPr>
            <p:txBody>
              <a:bodyPr>
                <a:spAutoFit/>
              </a:bodyPr>
              <a:lstStyle/>
              <a:p>
                <a:pPr algn="r"/>
                <a:r>
                  <a:rPr lang="en-US" altLang="zh-CN" sz="2400" dirty="0">
                    <a:solidFill>
                      <a:srgbClr val="000000"/>
                    </a:solidFill>
                    <a:latin typeface="黑体" panose="02010609060101010101" pitchFamily="49" charset="-122"/>
                    <a:ea typeface="黑体" panose="02010609060101010101" pitchFamily="49" charset="-122"/>
                  </a:rPr>
                  <a:t>——</a:t>
                </a:r>
                <a:r>
                  <a:rPr lang="zh-CN" altLang="en-US" sz="2400" dirty="0">
                    <a:solidFill>
                      <a:srgbClr val="000000"/>
                    </a:solidFill>
                    <a:latin typeface="黑体" panose="02010609060101010101" pitchFamily="49" charset="-122"/>
                    <a:ea typeface="黑体" panose="02010609060101010101" pitchFamily="49" charset="-122"/>
                  </a:rPr>
                  <a:t>叔本华</a:t>
                </a:r>
                <a:endParaRPr lang="zh-CN" altLang="en-US" sz="2400" dirty="0">
                  <a:solidFill>
                    <a:srgbClr val="000000"/>
                  </a:solidFill>
                  <a:latin typeface="黑体" panose="02010609060101010101" pitchFamily="49" charset="-122"/>
                  <a:ea typeface="黑体" panose="02010609060101010101" pitchFamily="49" charset="-122"/>
                </a:endParaRPr>
              </a:p>
            </p:txBody>
          </p:sp>
        </p:grpSp>
      </p:grpSp>
    </p:spTree>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5" name="矩形 67594"/>
          <p:cNvSpPr/>
          <p:nvPr/>
        </p:nvSpPr>
        <p:spPr>
          <a:xfrm>
            <a:off x="1066800" y="228600"/>
            <a:ext cx="838200" cy="4954588"/>
          </a:xfrm>
          <a:prstGeom prst="rect">
            <a:avLst/>
          </a:prstGeom>
          <a:noFill/>
          <a:ln w="9525">
            <a:noFill/>
          </a:ln>
        </p:spPr>
        <p:txBody>
          <a:bodyPr>
            <a:spAutoFit/>
          </a:bodyPr>
          <a:lstStyle>
            <a:lvl1pPr marL="0" lvl="0" indent="0" algn="ctr" defTabSz="914400" rtl="0" eaLnBrk="1" fontAlgn="base" latinLnBrk="0" hangingPunct="1">
              <a:lnSpc>
                <a:spcPct val="100000"/>
              </a:lnSpc>
              <a:spcBef>
                <a:spcPct val="0"/>
              </a:spcBef>
              <a:spcAft>
                <a:spcPct val="0"/>
              </a:spcAft>
              <a:buNone/>
              <a:defRPr sz="4400" u="none" kern="1200" baseline="0">
                <a:solidFill>
                  <a:schemeClr val="tx1"/>
                </a:solidFill>
                <a:latin typeface="Calibri" panose="020F0502020204030204" pitchFamily="34" charset="0"/>
                <a:ea typeface="宋体" panose="02010600030101010101" pitchFamily="2" charset="-122"/>
              </a:defRPr>
            </a:lvl1pPr>
          </a:lstStyle>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zh-CN" altLang="en-US"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艾</a:t>
            </a:r>
            <a:endParaRPr kumimoji="0" lang="en-US" altLang="zh-CN"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zh-CN" altLang="en-US"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滋</a:t>
            </a:r>
            <a:endParaRPr kumimoji="0" lang="en-US" altLang="zh-CN"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endParaRPr>
          </a:p>
          <a:p>
            <a:pPr marL="0" marR="0" lvl="0" indent="0" algn="l" defTabSz="914400" rtl="0" eaLnBrk="1" fontAlgn="base" latinLnBrk="0" hangingPunct="1">
              <a:lnSpc>
                <a:spcPct val="150000"/>
              </a:lnSpc>
              <a:spcBef>
                <a:spcPct val="50000"/>
              </a:spcBef>
              <a:spcAft>
                <a:spcPct val="0"/>
              </a:spcAft>
              <a:buClrTx/>
              <a:buSzTx/>
              <a:buFont typeface="Arial" panose="020B0604020202020204" pitchFamily="34" charset="0"/>
              <a:buNone/>
              <a:defRPr/>
            </a:pPr>
            <a:r>
              <a:rPr kumimoji="0" lang="zh-CN" altLang="en-US" sz="6000" b="1" i="0" u="none" strike="noStrike" kern="1200" cap="none" spc="0" normalizeH="0" baseline="0" noProof="1" smtClean="0">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rPr>
              <a:t>病</a:t>
            </a:r>
            <a:endParaRPr kumimoji="0" lang="zh-CN" altLang="en-US" sz="6000" b="1" i="0" u="none" strike="noStrike" kern="1200" cap="none" spc="0" normalizeH="0" baseline="0" noProof="1">
              <a:ln>
                <a:noFill/>
              </a:ln>
              <a:solidFill>
                <a:srgbClr val="FF0000"/>
              </a:solidFill>
              <a:effectLst>
                <a:outerShdw blurRad="38100" dist="38100" dir="2700000">
                  <a:srgbClr val="C0C0C0"/>
                </a:outerShdw>
              </a:effectLst>
              <a:uLnTx/>
              <a:uFillTx/>
              <a:latin typeface="黑体" panose="02010609060101010101" pitchFamily="49" charset="-122"/>
              <a:ea typeface="黑体" panose="02010609060101010101" pitchFamily="49" charset="-122"/>
              <a:cs typeface="+mn-cs"/>
            </a:endParaRPr>
          </a:p>
        </p:txBody>
      </p:sp>
      <p:pic>
        <p:nvPicPr>
          <p:cNvPr id="7171" name="Picture 10" descr="http://pic.58pic.com/58pic/14/92/27/60Y58PICXIN_1024.jpg"/>
          <p:cNvPicPr>
            <a:picLocks noChangeAspect="1"/>
          </p:cNvPicPr>
          <p:nvPr/>
        </p:nvPicPr>
        <p:blipFill>
          <a:blip r:embed="rId1"/>
          <a:srcRect l="23308" t="9396" r="29860" b="12543"/>
          <a:stretch>
            <a:fillRect/>
          </a:stretch>
        </p:blipFill>
        <p:spPr>
          <a:xfrm>
            <a:off x="4300538" y="838200"/>
            <a:ext cx="3548062" cy="4191000"/>
          </a:xfrm>
          <a:prstGeom prst="rect">
            <a:avLst/>
          </a:prstGeom>
          <a:noFill/>
          <a:ln w="9525">
            <a:noFill/>
          </a:ln>
        </p:spPr>
      </p:pic>
      <p:sp>
        <p:nvSpPr>
          <p:cNvPr id="4" name="矩形 3"/>
          <p:cNvSpPr/>
          <p:nvPr/>
        </p:nvSpPr>
        <p:spPr>
          <a:xfrm>
            <a:off x="2559050" y="646430"/>
            <a:ext cx="677863" cy="4900613"/>
          </a:xfrm>
          <a:prstGeom prst="rect">
            <a:avLst/>
          </a:prstGeom>
        </p:spPr>
        <p:txBody>
          <a:bodyPr vert="eaVert" wrap="none">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3200" b="1" i="0" u="none" strike="noStrike" kern="1200" cap="none" spc="600" normalizeH="0" baseline="0" noProof="0" dirty="0">
                <a:ln>
                  <a:noFill/>
                </a:ln>
                <a:solidFill>
                  <a:schemeClr val="tx1"/>
                </a:solidFill>
                <a:effectLst/>
                <a:uLnTx/>
                <a:uFillTx/>
                <a:latin typeface="黑体" panose="02010609060101010101" pitchFamily="49" charset="-122"/>
                <a:ea typeface="黑体" panose="02010609060101010101" pitchFamily="49" charset="-122"/>
                <a:cs typeface="+mn-cs"/>
              </a:rPr>
              <a:t>获得性免疫缺陷综合症</a:t>
            </a:r>
            <a:endParaRPr kumimoji="0" lang="zh-CN" altLang="en-US" sz="3200" b="0" i="0" u="none" strike="noStrike" kern="1200" cap="none" spc="600" normalizeH="0" baseline="0" noProof="0" dirty="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1714500" y="285750"/>
            <a:ext cx="6119813"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1" smtClean="0">
                <a:ln>
                  <a:noFill/>
                </a:ln>
                <a:solidFill>
                  <a:srgbClr val="0000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rPr>
              <a:t>第一反应</a:t>
            </a:r>
            <a:endParaRPr kumimoji="0" lang="zh-CN" altLang="en-US" sz="4800" b="1" i="0" u="none" strike="noStrike" kern="1200" cap="none" spc="0" normalizeH="0" baseline="0" noProof="1" smtClean="0">
              <a:ln>
                <a:noFill/>
              </a:ln>
              <a:solidFill>
                <a:srgbClr val="0000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grpSp>
        <p:nvGrpSpPr>
          <p:cNvPr id="8195" name="组合 14"/>
          <p:cNvGrpSpPr/>
          <p:nvPr/>
        </p:nvGrpSpPr>
        <p:grpSpPr>
          <a:xfrm>
            <a:off x="533400" y="1440180"/>
            <a:ext cx="8353425" cy="4617080"/>
            <a:chOff x="533400" y="1371600"/>
            <a:chExt cx="8260487" cy="5301917"/>
          </a:xfrm>
        </p:grpSpPr>
        <p:grpSp>
          <p:nvGrpSpPr>
            <p:cNvPr id="8196" name="组合 13"/>
            <p:cNvGrpSpPr/>
            <p:nvPr/>
          </p:nvGrpSpPr>
          <p:grpSpPr>
            <a:xfrm>
              <a:off x="533400" y="1371600"/>
              <a:ext cx="8260487" cy="4158917"/>
              <a:chOff x="533400" y="1371600"/>
              <a:chExt cx="8260487" cy="4158917"/>
            </a:xfrm>
          </p:grpSpPr>
          <p:sp>
            <p:nvSpPr>
              <p:cNvPr id="8198" name="矩形 8"/>
              <p:cNvSpPr/>
              <p:nvPr/>
            </p:nvSpPr>
            <p:spPr>
              <a:xfrm>
                <a:off x="533400" y="1371600"/>
                <a:ext cx="4145687" cy="1270974"/>
              </a:xfrm>
              <a:prstGeom prst="rect">
                <a:avLst/>
              </a:prstGeom>
              <a:noFill/>
              <a:ln w="9525">
                <a:noFill/>
              </a:ln>
            </p:spPr>
            <p:txBody>
              <a:bodyPr wrap="square">
                <a:spAutoFit/>
              </a:bodyPr>
              <a:lstStyle/>
              <a:p>
                <a:pPr marL="84455" indent="-84455">
                  <a:lnSpc>
                    <a:spcPct val="150000"/>
                  </a:lnSpc>
                </a:pPr>
                <a:r>
                  <a:rPr lang="zh-CN" altLang="en-US" sz="4400" b="1" dirty="0">
                    <a:latin typeface="黑体" panose="02010609060101010101" pitchFamily="49" charset="-122"/>
                    <a:ea typeface="黑体" panose="02010609060101010101" pitchFamily="49" charset="-122"/>
                  </a:rPr>
                  <a:t>了解艾滋病干嘛</a:t>
                </a:r>
                <a:endParaRPr lang="en-US" altLang="zh-CN" sz="4400" b="1" dirty="0">
                  <a:latin typeface="黑体" panose="02010609060101010101" pitchFamily="49" charset="-122"/>
                  <a:ea typeface="黑体" panose="02010609060101010101" pitchFamily="49" charset="-122"/>
                </a:endParaRPr>
              </a:p>
            </p:txBody>
          </p:sp>
          <p:sp>
            <p:nvSpPr>
              <p:cNvPr id="8199" name="矩形 9"/>
              <p:cNvSpPr/>
              <p:nvPr/>
            </p:nvSpPr>
            <p:spPr>
              <a:xfrm>
                <a:off x="533400" y="3615952"/>
                <a:ext cx="4711546" cy="882317"/>
              </a:xfrm>
              <a:prstGeom prst="rect">
                <a:avLst/>
              </a:prstGeom>
              <a:noFill/>
              <a:ln w="9525">
                <a:noFill/>
              </a:ln>
            </p:spPr>
            <p:txBody>
              <a:bodyPr wrap="square">
                <a:spAutoFit/>
              </a:bodyPr>
              <a:lstStyle/>
              <a:p>
                <a:r>
                  <a:rPr lang="zh-CN" altLang="en-US" sz="4400" b="1" dirty="0">
                    <a:latin typeface="黑体" panose="02010609060101010101" pitchFamily="49" charset="-122"/>
                    <a:ea typeface="黑体" panose="02010609060101010101" pitchFamily="49" charset="-122"/>
                  </a:rPr>
                  <a:t>这个离我们有点远</a:t>
                </a:r>
                <a:endParaRPr lang="zh-CN" altLang="en-US" sz="4400" dirty="0">
                  <a:latin typeface="黑体" panose="02010609060101010101" pitchFamily="49" charset="-122"/>
                  <a:ea typeface="黑体" panose="02010609060101010101" pitchFamily="49" charset="-122"/>
                </a:endParaRPr>
              </a:p>
            </p:txBody>
          </p:sp>
          <p:sp>
            <p:nvSpPr>
              <p:cNvPr id="8200" name="矩形 10"/>
              <p:cNvSpPr/>
              <p:nvPr/>
            </p:nvSpPr>
            <p:spPr>
              <a:xfrm>
                <a:off x="4648200" y="2583705"/>
                <a:ext cx="4145687" cy="882317"/>
              </a:xfrm>
              <a:prstGeom prst="rect">
                <a:avLst/>
              </a:prstGeom>
              <a:noFill/>
              <a:ln w="9525">
                <a:noFill/>
              </a:ln>
            </p:spPr>
            <p:txBody>
              <a:bodyPr wrap="square">
                <a:spAutoFit/>
              </a:bodyPr>
              <a:lstStyle/>
              <a:p>
                <a:r>
                  <a:rPr lang="zh-CN" altLang="en-US" sz="4400" b="1" dirty="0">
                    <a:latin typeface="黑体" panose="02010609060101010101" pitchFamily="49" charset="-122"/>
                    <a:ea typeface="黑体" panose="02010609060101010101" pitchFamily="49" charset="-122"/>
                  </a:rPr>
                  <a:t>跟我有什么关系</a:t>
                </a:r>
                <a:endParaRPr lang="zh-CN" altLang="en-US" sz="4400" dirty="0">
                  <a:latin typeface="黑体" panose="02010609060101010101" pitchFamily="49" charset="-122"/>
                  <a:ea typeface="黑体" panose="02010609060101010101" pitchFamily="49" charset="-122"/>
                </a:endParaRPr>
              </a:p>
            </p:txBody>
          </p:sp>
          <p:sp>
            <p:nvSpPr>
              <p:cNvPr id="8201" name="矩形 11"/>
              <p:cNvSpPr/>
              <p:nvPr/>
            </p:nvSpPr>
            <p:spPr>
              <a:xfrm>
                <a:off x="5214060" y="4648200"/>
                <a:ext cx="3013967" cy="882317"/>
              </a:xfrm>
              <a:prstGeom prst="rect">
                <a:avLst/>
              </a:prstGeom>
              <a:noFill/>
              <a:ln w="9525">
                <a:noFill/>
              </a:ln>
            </p:spPr>
            <p:txBody>
              <a:bodyPr wrap="square">
                <a:spAutoFit/>
              </a:bodyPr>
              <a:lstStyle/>
              <a:p>
                <a:r>
                  <a:rPr lang="zh-CN" altLang="en-US" sz="4400" b="1" dirty="0">
                    <a:latin typeface="黑体" panose="02010609060101010101" pitchFamily="49" charset="-122"/>
                    <a:ea typeface="黑体" panose="02010609060101010101" pitchFamily="49" charset="-122"/>
                  </a:rPr>
                  <a:t>没那么巧吧</a:t>
                </a:r>
                <a:endParaRPr lang="zh-CN" altLang="en-US" sz="4400" dirty="0">
                  <a:latin typeface="黑体" panose="02010609060101010101" pitchFamily="49" charset="-122"/>
                  <a:ea typeface="黑体" panose="02010609060101010101" pitchFamily="49" charset="-122"/>
                </a:endParaRPr>
              </a:p>
            </p:txBody>
          </p:sp>
        </p:grpSp>
        <p:sp>
          <p:nvSpPr>
            <p:cNvPr id="8197" name="矩形 12"/>
            <p:cNvSpPr/>
            <p:nvPr/>
          </p:nvSpPr>
          <p:spPr>
            <a:xfrm>
              <a:off x="3014794" y="5791200"/>
              <a:ext cx="3297698" cy="882317"/>
            </a:xfrm>
            <a:prstGeom prst="rect">
              <a:avLst/>
            </a:prstGeom>
            <a:noFill/>
            <a:ln w="9525">
              <a:noFill/>
            </a:ln>
          </p:spPr>
          <p:txBody>
            <a:bodyPr wrap="square">
              <a:spAutoFit/>
            </a:bodyPr>
            <a:lstStyle/>
            <a:p>
              <a:r>
                <a:rPr lang="zh-CN" altLang="en-US" sz="4400" b="1" dirty="0">
                  <a:latin typeface="黑体" panose="02010609060101010101" pitchFamily="49" charset="-122"/>
                  <a:ea typeface="黑体" panose="02010609060101010101" pitchFamily="49" charset="-122"/>
                </a:rPr>
                <a:t>太可怕了 </a:t>
              </a:r>
              <a:r>
                <a:rPr lang="en-US" altLang="zh-CN" sz="4400" b="1" dirty="0">
                  <a:latin typeface="黑体" panose="02010609060101010101" pitchFamily="49" charset="-122"/>
                  <a:ea typeface="黑体" panose="02010609060101010101" pitchFamily="49" charset="-122"/>
                </a:rPr>
                <a:t>…</a:t>
              </a:r>
              <a:endParaRPr lang="zh-CN" altLang="en-US" sz="4400" dirty="0">
                <a:latin typeface="黑体" panose="02010609060101010101" pitchFamily="49" charset="-122"/>
                <a:ea typeface="黑体" panose="02010609060101010101" pitchFamily="49" charset="-122"/>
              </a:endParaRPr>
            </a:p>
          </p:txBody>
        </p:sp>
      </p:grpSp>
    </p:spTree>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email">
            <a:lum/>
          </a:blip>
          <a:srcRect/>
          <a:stretch>
            <a:fillRect/>
          </a:stretch>
        </a:blipFill>
        <a:effectLst/>
      </p:bgPr>
    </p:bg>
    <p:spTree>
      <p:nvGrpSpPr>
        <p:cNvPr id="1" name=""/>
        <p:cNvGrpSpPr/>
        <p:nvPr/>
      </p:nvGrpSpPr>
      <p:grpSpPr>
        <a:xfrm>
          <a:off x="0" y="0"/>
          <a:ext cx="0" cy="0"/>
          <a:chOff x="0" y="0"/>
          <a:chExt cx="0" cy="0"/>
        </a:xfrm>
      </p:grpSpPr>
      <p:sp>
        <p:nvSpPr>
          <p:cNvPr id="5" name="Rectangle 2"/>
          <p:cNvSpPr>
            <a:spLocks noGrp="1" noChangeArrowheads="1"/>
          </p:cNvSpPr>
          <p:nvPr>
            <p:ph type="title" idx="4294967295"/>
          </p:nvPr>
        </p:nvSpPr>
        <p:spPr>
          <a:xfrm>
            <a:off x="509588" y="609600"/>
            <a:ext cx="6119813" cy="11430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4800" b="1" i="0" u="none" strike="noStrike" kern="1200" cap="none" spc="0" normalizeH="0" baseline="0" noProof="1" smtClean="0">
                <a:ln>
                  <a:noFill/>
                </a:ln>
                <a:solidFill>
                  <a:srgbClr val="0000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rPr>
              <a:t>提问</a:t>
            </a:r>
            <a:r>
              <a:rPr kumimoji="0" lang="en-US" altLang="zh-CN" sz="4800" b="1" i="0" u="none" strike="noStrike" kern="1200" cap="none" spc="0" normalizeH="0" baseline="0" noProof="1" smtClean="0">
                <a:ln>
                  <a:noFill/>
                </a:ln>
                <a:solidFill>
                  <a:srgbClr val="0000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rPr>
              <a:t>:</a:t>
            </a:r>
            <a:endParaRPr kumimoji="0" lang="zh-CN" altLang="en-US" sz="4800" b="1" i="0" u="none" strike="noStrike" kern="1200" cap="none" spc="0" normalizeH="0" baseline="0" noProof="1" smtClean="0">
              <a:ln>
                <a:noFill/>
              </a:ln>
              <a:solidFill>
                <a:srgbClr val="0000FF"/>
              </a:solidFill>
              <a:effectLst>
                <a:outerShdw blurRad="38100" dist="38100" dir="2700000">
                  <a:srgbClr val="C0C0C0"/>
                </a:outerShdw>
              </a:effectLst>
              <a:uLnTx/>
              <a:uFillTx/>
              <a:latin typeface="Arial" panose="020B0604020202020204" pitchFamily="34" charset="0"/>
              <a:ea typeface="黑体" panose="02010609060101010101" pitchFamily="49" charset="-122"/>
              <a:cs typeface="+mn-cs"/>
            </a:endParaRPr>
          </a:p>
        </p:txBody>
      </p:sp>
      <p:sp>
        <p:nvSpPr>
          <p:cNvPr id="9219" name="矩形 13"/>
          <p:cNvSpPr/>
          <p:nvPr/>
        </p:nvSpPr>
        <p:spPr>
          <a:xfrm>
            <a:off x="914400" y="2020888"/>
            <a:ext cx="3855720" cy="645160"/>
          </a:xfrm>
          <a:prstGeom prst="rect">
            <a:avLst/>
          </a:prstGeom>
          <a:noFill/>
          <a:ln w="9525">
            <a:noFill/>
          </a:ln>
        </p:spPr>
        <p:txBody>
          <a:bodyPr wrap="none">
            <a:spAutoFit/>
          </a:bodyPr>
          <a:lstStyle/>
          <a:p>
            <a:r>
              <a:rPr lang="zh-CN" altLang="en-US" sz="3600" b="1" dirty="0">
                <a:solidFill>
                  <a:srgbClr val="002060"/>
                </a:solidFill>
                <a:latin typeface="+mj-lt"/>
                <a:ea typeface="华文中宋" panose="02010600040101010101" pitchFamily="2" charset="-122"/>
                <a:cs typeface="+mj-cs"/>
              </a:rPr>
              <a:t>谁听说过艾滋病？</a:t>
            </a:r>
            <a:endParaRPr lang="zh-CN" altLang="en-US" sz="3600" b="1" dirty="0">
              <a:latin typeface="黑体" panose="02010609060101010101" pitchFamily="49" charset="-122"/>
              <a:ea typeface="黑体" panose="02010609060101010101" pitchFamily="49" charset="-122"/>
            </a:endParaRPr>
          </a:p>
        </p:txBody>
      </p:sp>
      <p:sp>
        <p:nvSpPr>
          <p:cNvPr id="9220" name="矩形 14"/>
          <p:cNvSpPr/>
          <p:nvPr/>
        </p:nvSpPr>
        <p:spPr>
          <a:xfrm>
            <a:off x="914400" y="3333750"/>
            <a:ext cx="7987665" cy="645160"/>
          </a:xfrm>
          <a:prstGeom prst="rect">
            <a:avLst/>
          </a:prstGeom>
          <a:noFill/>
          <a:ln w="9525">
            <a:noFill/>
          </a:ln>
        </p:spPr>
        <p:txBody>
          <a:bodyPr wrap="none">
            <a:spAutoFit/>
          </a:bodyPr>
          <a:lstStyle/>
          <a:p>
            <a:pPr algn="l">
              <a:buClrTx/>
              <a:buSzTx/>
            </a:pPr>
            <a:r>
              <a:rPr lang="zh-CN" altLang="en-US" sz="3600" b="1" dirty="0">
                <a:solidFill>
                  <a:srgbClr val="002060"/>
                </a:solidFill>
                <a:latin typeface="+mj-lt"/>
                <a:ea typeface="华文中宋" panose="02010600040101010101" pitchFamily="2" charset="-122"/>
                <a:cs typeface="+mj-cs"/>
              </a:rPr>
              <a:t>谁见过艾滋病毒感染者或艾滋病病人？</a:t>
            </a:r>
            <a:endParaRPr lang="zh-CN" altLang="en-US" sz="3600" b="1" dirty="0">
              <a:solidFill>
                <a:srgbClr val="002060"/>
              </a:solidFill>
              <a:latin typeface="+mj-lt"/>
              <a:ea typeface="华文中宋" panose="02010600040101010101" pitchFamily="2" charset="-122"/>
              <a:cs typeface="+mj-cs"/>
            </a:endParaRPr>
          </a:p>
        </p:txBody>
      </p:sp>
      <p:sp>
        <p:nvSpPr>
          <p:cNvPr id="9221" name="矩形 15"/>
          <p:cNvSpPr/>
          <p:nvPr/>
        </p:nvSpPr>
        <p:spPr>
          <a:xfrm>
            <a:off x="914400" y="4648200"/>
            <a:ext cx="7050405" cy="645160"/>
          </a:xfrm>
          <a:prstGeom prst="rect">
            <a:avLst/>
          </a:prstGeom>
          <a:noFill/>
          <a:ln w="9525">
            <a:noFill/>
          </a:ln>
        </p:spPr>
        <p:txBody>
          <a:bodyPr wrap="none">
            <a:spAutoFit/>
          </a:bodyPr>
          <a:lstStyle/>
          <a:p>
            <a:r>
              <a:rPr lang="zh-CN" altLang="en-US" sz="3600" b="1" dirty="0">
                <a:solidFill>
                  <a:srgbClr val="002060"/>
                </a:solidFill>
                <a:latin typeface="+mj-lt"/>
                <a:ea typeface="华文中宋" panose="02010600040101010101" pitchFamily="2" charset="-122"/>
                <a:cs typeface="+mj-cs"/>
              </a:rPr>
              <a:t>你认为身边有人会感染艾滋病吗？</a:t>
            </a:r>
            <a:endParaRPr lang="zh-CN" altLang="en-US" sz="3600" b="1" dirty="0">
              <a:solidFill>
                <a:srgbClr val="002060"/>
              </a:solidFill>
              <a:latin typeface="+mj-lt"/>
              <a:ea typeface="华文中宋" panose="02010600040101010101" pitchFamily="2" charset="-122"/>
              <a:cs typeface="+mj-cs"/>
            </a:endParaRPr>
          </a:p>
        </p:txBody>
      </p:sp>
    </p:spTree>
  </p:cSld>
  <p:clrMapOvr>
    <a:overrideClrMapping bg1="lt1" tx1="dk1" bg2="lt2" tx2="dk2" accent1="accent1" accent2="accent2" accent3="accent3" accent4="accent4" accent5="accent5" accent6="accent6" hlink="hlink" folHlink="folHlink"/>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649288" y="1179513"/>
            <a:ext cx="7886700" cy="1147762"/>
          </a:xfrm>
        </p:spPr>
        <p:txBody>
          <a:bodyPr anchor="ctr" anchorCtr="0"/>
          <a:p>
            <a:r>
              <a:rPr lang="zh-CN" altLang="en-US" sz="3600" b="1" kern="1200" dirty="0">
                <a:solidFill>
                  <a:srgbClr val="002060"/>
                </a:solidFill>
                <a:effectLst/>
                <a:ea typeface="华文中宋" panose="02010600040101010101" pitchFamily="2" charset="-122"/>
              </a:rPr>
              <a:t>艾滋病首次发现至今39年……</a:t>
            </a:r>
            <a:br>
              <a:rPr lang="zh-CN" altLang="en-US" sz="3600" b="1" kern="1200" dirty="0">
                <a:solidFill>
                  <a:srgbClr val="002060"/>
                </a:solidFill>
                <a:effectLst/>
                <a:ea typeface="华文中宋" panose="02010600040101010101" pitchFamily="2" charset="-122"/>
              </a:rPr>
            </a:br>
            <a:endParaRPr lang="zh-CN" altLang="en-US" sz="3600" b="1" kern="1200" dirty="0">
              <a:solidFill>
                <a:srgbClr val="002060"/>
              </a:solidFill>
              <a:effectLst/>
              <a:ea typeface="华文中宋" panose="02010600040101010101" pitchFamily="2" charset="-122"/>
            </a:endParaRPr>
          </a:p>
        </p:txBody>
      </p:sp>
      <p:sp>
        <p:nvSpPr>
          <p:cNvPr id="4" name="日期占位符 3"/>
          <p:cNvSpPr>
            <a:spLocks noGrp="1"/>
          </p:cNvSpPr>
          <p:nvPr>
            <p:ph type="dt" sz="half" idx="10"/>
          </p:nvPr>
        </p:nvSpPr>
        <p:spPr>
          <a:xfrm>
            <a:off x="457200" y="6245225"/>
            <a:ext cx="2133600" cy="476250"/>
          </a:xfrm>
        </p:spPr>
        <p:txBody>
          <a:bodyPr/>
          <a:lstStyle/>
          <a:p>
            <a:pPr marL="0" marR="0" indent="0" algn="l" defTabSz="914400" rtl="0" eaLnBrk="1" fontAlgn="base" latinLnBrk="0" hangingPunct="1">
              <a:lnSpc>
                <a:spcPct val="100000"/>
              </a:lnSpc>
              <a:spcBef>
                <a:spcPct val="0"/>
              </a:spcBef>
              <a:spcAft>
                <a:spcPct val="0"/>
              </a:spcAft>
              <a:buClrTx/>
              <a:buSzTx/>
              <a:buFontTx/>
              <a:buNone/>
            </a:pPr>
            <a:fld id="{33EC2EE9-BF7E-4343-BFCF-F7F6ED59C26B}" type="datetime1">
              <a:rPr kumimoji="0" lang="zh-CN" altLang="en-US" sz="1050" b="0" i="0" u="none" strike="noStrike" kern="1200" cap="none" spc="0" normalizeH="0" baseline="0" noProof="1" smtClean="0">
                <a:solidFill>
                  <a:schemeClr val="tx1"/>
                </a:solidFill>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pic>
        <p:nvPicPr>
          <p:cNvPr id="9219" name="Picture 2"/>
          <p:cNvPicPr>
            <a:picLocks noChangeAspect="1"/>
          </p:cNvPicPr>
          <p:nvPr/>
        </p:nvPicPr>
        <p:blipFill>
          <a:blip r:embed="rId1"/>
          <a:stretch>
            <a:fillRect/>
          </a:stretch>
        </p:blipFill>
        <p:spPr>
          <a:xfrm>
            <a:off x="5860415" y="2262188"/>
            <a:ext cx="2781300" cy="3187700"/>
          </a:xfrm>
          <a:prstGeom prst="rect">
            <a:avLst/>
          </a:prstGeom>
          <a:noFill/>
          <a:ln w="9525">
            <a:noFill/>
          </a:ln>
        </p:spPr>
      </p:pic>
      <p:pic>
        <p:nvPicPr>
          <p:cNvPr id="9220" name="Picture 2" descr="C:\qfqq-hphsupx8172004.jpg"/>
          <p:cNvPicPr>
            <a:picLocks noChangeAspect="1"/>
          </p:cNvPicPr>
          <p:nvPr/>
        </p:nvPicPr>
        <p:blipFill>
          <a:blip r:embed="rId2"/>
          <a:stretch>
            <a:fillRect/>
          </a:stretch>
        </p:blipFill>
        <p:spPr>
          <a:xfrm>
            <a:off x="392113" y="2262188"/>
            <a:ext cx="2938462" cy="2916237"/>
          </a:xfrm>
          <a:prstGeom prst="rect">
            <a:avLst/>
          </a:prstGeom>
          <a:noFill/>
          <a:ln w="9525">
            <a:noFill/>
          </a:ln>
        </p:spPr>
      </p:pic>
      <p:cxnSp>
        <p:nvCxnSpPr>
          <p:cNvPr id="8" name="直接连接符 7"/>
          <p:cNvCxnSpPr/>
          <p:nvPr/>
        </p:nvCxnSpPr>
        <p:spPr>
          <a:xfrm flipV="1">
            <a:off x="622300" y="1973263"/>
            <a:ext cx="7866063"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9222" name="Picture 2"/>
          <p:cNvPicPr>
            <a:picLocks noChangeAspect="1"/>
          </p:cNvPicPr>
          <p:nvPr/>
        </p:nvPicPr>
        <p:blipFill>
          <a:blip r:embed="rId3"/>
          <a:stretch>
            <a:fillRect/>
          </a:stretch>
        </p:blipFill>
        <p:spPr>
          <a:xfrm>
            <a:off x="3462338" y="2135188"/>
            <a:ext cx="2185987" cy="3509962"/>
          </a:xfrm>
          <a:prstGeom prst="rect">
            <a:avLst/>
          </a:prstGeom>
          <a:noFill/>
          <a:ln w="9525">
            <a:noFill/>
          </a:ln>
        </p:spPr>
      </p:pic>
    </p:spTree>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628333" y="825818"/>
            <a:ext cx="7886700" cy="1147762"/>
          </a:xfrm>
        </p:spPr>
        <p:txBody>
          <a:bodyPr anchor="ctr" anchorCtr="0"/>
          <a:p>
            <a:r>
              <a:rPr lang="zh-CN" altLang="en-US" sz="3600" b="1" kern="1200" dirty="0">
                <a:solidFill>
                  <a:srgbClr val="002060"/>
                </a:solidFill>
                <a:effectLst/>
                <a:ea typeface="华文中宋" panose="02010600040101010101" pitchFamily="2" charset="-122"/>
              </a:rPr>
              <a:t>艾滋病首次发现至今39年……</a:t>
            </a:r>
            <a:br>
              <a:rPr lang="zh-CN" altLang="en-US" sz="3600" b="1" kern="1200" dirty="0">
                <a:solidFill>
                  <a:srgbClr val="002060"/>
                </a:solidFill>
                <a:effectLst/>
                <a:ea typeface="华文中宋" panose="02010600040101010101" pitchFamily="2" charset="-122"/>
              </a:rPr>
            </a:br>
            <a:endParaRPr lang="zh-CN" altLang="en-US" sz="3600" b="1" dirty="0">
              <a:solidFill>
                <a:srgbClr val="002060"/>
              </a:solidFill>
              <a:ea typeface="华文中宋" panose="02010600040101010101" pitchFamily="2" charset="-122"/>
            </a:endParaRPr>
          </a:p>
        </p:txBody>
      </p:sp>
      <p:sp>
        <p:nvSpPr>
          <p:cNvPr id="4" name="日期占位符 3"/>
          <p:cNvSpPr>
            <a:spLocks noGrp="1"/>
          </p:cNvSpPr>
          <p:nvPr>
            <p:ph type="dt" sz="half" idx="10"/>
          </p:nvPr>
        </p:nvSpPr>
        <p:spPr>
          <a:xfrm>
            <a:off x="457200" y="6245225"/>
            <a:ext cx="2133600" cy="476250"/>
          </a:xfrm>
        </p:spPr>
        <p:txBody>
          <a:bodyPr/>
          <a:lstStyle/>
          <a:p>
            <a:pPr marL="0" marR="0" indent="0" algn="l" defTabSz="914400" rtl="0" eaLnBrk="1" fontAlgn="base" latinLnBrk="0" hangingPunct="1">
              <a:lnSpc>
                <a:spcPct val="100000"/>
              </a:lnSpc>
              <a:spcBef>
                <a:spcPct val="0"/>
              </a:spcBef>
              <a:spcAft>
                <a:spcPct val="0"/>
              </a:spcAft>
              <a:buClrTx/>
              <a:buSzTx/>
              <a:buFontTx/>
              <a:buNone/>
            </a:pPr>
            <a:fld id="{33EC2EE9-BF7E-4343-BFCF-F7F6ED59C26B}" type="datetime1">
              <a:rPr kumimoji="0" lang="zh-CN" altLang="en-US" sz="1050" b="0" i="0" u="none" strike="noStrike" kern="1200" cap="none" spc="0" normalizeH="0" baseline="0" noProof="1" smtClean="0">
                <a:solidFill>
                  <a:schemeClr val="tx1"/>
                </a:solidFill>
                <a:latin typeface="Arial" panose="020B0604020202020204" pitchFamily="34" charset="0"/>
                <a:ea typeface="宋体" panose="02010600030101010101" pitchFamily="2" charset="-122"/>
                <a:cs typeface="+mn-cs"/>
              </a:rPr>
            </a:fld>
            <a:endParaRPr kumimoji="0" lang="zh-CN" altLang="en-US" sz="1050" b="0" i="0" u="none" strike="noStrike" kern="1200" cap="none" spc="0" normalizeH="0" baseline="0" noProof="1">
              <a:solidFill>
                <a:schemeClr val="tx1"/>
              </a:solidFill>
              <a:latin typeface="Arial" panose="020B0604020202020204" pitchFamily="34" charset="0"/>
              <a:ea typeface="宋体" panose="02010600030101010101" pitchFamily="2" charset="-122"/>
              <a:cs typeface="+mn-cs"/>
            </a:endParaRPr>
          </a:p>
        </p:txBody>
      </p:sp>
      <p:cxnSp>
        <p:nvCxnSpPr>
          <p:cNvPr id="8" name="直接连接符 7"/>
          <p:cNvCxnSpPr/>
          <p:nvPr/>
        </p:nvCxnSpPr>
        <p:spPr>
          <a:xfrm flipV="1">
            <a:off x="638810" y="1477963"/>
            <a:ext cx="7866063" cy="793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909320" y="1665605"/>
            <a:ext cx="7595870" cy="4399915"/>
          </a:xfrm>
          <a:prstGeom prst="rect">
            <a:avLst/>
          </a:prstGeom>
          <a:noFill/>
        </p:spPr>
        <p:txBody>
          <a:bodyPr wrap="square" rtlCol="0">
            <a:spAutoFit/>
          </a:bodyPr>
          <a:p>
            <a:pPr>
              <a:buNone/>
            </a:pPr>
            <a:r>
              <a:rPr lang="zh-CN" altLang="en-US" sz="2800" b="1" dirty="0">
                <a:solidFill>
                  <a:srgbClr val="FF0000"/>
                </a:solidFill>
                <a:latin typeface="+mj-lt"/>
                <a:ea typeface="华文中宋" panose="02010600040101010101" pitchFamily="2" charset="-122"/>
                <a:cs typeface="+mj-cs"/>
                <a:sym typeface="+mn-ea"/>
              </a:rPr>
              <a:t>1</a:t>
            </a:r>
            <a:r>
              <a:rPr lang="zh-CN" altLang="en-US" sz="2800" b="1" dirty="0">
                <a:solidFill>
                  <a:srgbClr val="FF0000"/>
                </a:solidFill>
                <a:latin typeface="+mj-lt"/>
                <a:ea typeface="华文中宋" panose="02010600040101010101" pitchFamily="2" charset="-122"/>
                <a:cs typeface="+mj-cs"/>
                <a:sym typeface="+mn-ea"/>
              </a:rPr>
              <a:t>981</a:t>
            </a:r>
            <a:r>
              <a:rPr lang="zh-CN" altLang="en-US" sz="2800" b="1" dirty="0">
                <a:solidFill>
                  <a:srgbClr val="002060"/>
                </a:solidFill>
                <a:latin typeface="+mj-lt"/>
                <a:ea typeface="华文中宋" panose="02010600040101010101" pitchFamily="2" charset="-122"/>
                <a:cs typeface="+mj-cs"/>
                <a:sym typeface="+mn-ea"/>
              </a:rPr>
              <a:t>年发现世界上第一例艾滋病，美国疾病控制中心在</a:t>
            </a:r>
            <a:r>
              <a:rPr lang="zh-CN" altLang="en-US" sz="2800" b="1" dirty="0">
                <a:solidFill>
                  <a:srgbClr val="FF0000"/>
                </a:solidFill>
                <a:latin typeface="+mj-lt"/>
                <a:ea typeface="华文中宋" panose="02010600040101010101" pitchFamily="2" charset="-122"/>
                <a:cs typeface="+mj-cs"/>
                <a:sym typeface="+mn-ea"/>
              </a:rPr>
              <a:t>身体一向很健康的青年男性同性恋</a:t>
            </a:r>
            <a:r>
              <a:rPr lang="zh-CN" altLang="en-US" sz="2800" b="1" dirty="0">
                <a:solidFill>
                  <a:srgbClr val="002060"/>
                </a:solidFill>
                <a:latin typeface="+mj-lt"/>
                <a:ea typeface="华文中宋" panose="02010600040101010101" pitchFamily="2" charset="-122"/>
                <a:cs typeface="+mj-cs"/>
                <a:sym typeface="+mn-ea"/>
              </a:rPr>
              <a:t>中发现了一种“怪病”。患者出现全身免疫功能缺陷，从而引发致命的感染和肿瘤，各种治疗均不能解决临床症状，患者很快死亡。随后，在</a:t>
            </a:r>
            <a:r>
              <a:rPr lang="zh-CN" altLang="en-US" sz="2800" b="1" dirty="0">
                <a:solidFill>
                  <a:srgbClr val="FF0000"/>
                </a:solidFill>
                <a:latin typeface="+mj-lt"/>
                <a:ea typeface="华文中宋" panose="02010600040101010101" pitchFamily="2" charset="-122"/>
                <a:cs typeface="+mj-cs"/>
                <a:sym typeface="+mn-ea"/>
              </a:rPr>
              <a:t>吸毒者、血友病患者以及多性伴者</a:t>
            </a:r>
            <a:r>
              <a:rPr lang="zh-CN" altLang="en-US" sz="2800" b="1" dirty="0">
                <a:solidFill>
                  <a:srgbClr val="002060"/>
                </a:solidFill>
                <a:latin typeface="+mj-lt"/>
                <a:ea typeface="华文中宋" panose="02010600040101010101" pitchFamily="2" charset="-122"/>
                <a:cs typeface="+mj-cs"/>
                <a:sym typeface="+mn-ea"/>
              </a:rPr>
              <a:t>中也大量发现了这个怪病。该病传播迅速，死亡率高，对社会产生了相当大的冲击，造成了人们很大的惊慌和恐惧，许多国家不惜投入巨资，研究病因，探索治疗方法。</a:t>
            </a:r>
            <a:endParaRPr lang="zh-CN" altLang="en-US" sz="2800" b="1" dirty="0">
              <a:solidFill>
                <a:srgbClr val="002060"/>
              </a:solidFill>
              <a:latin typeface="+mj-lt"/>
              <a:ea typeface="华文中宋" panose="02010600040101010101" pitchFamily="2" charset="-122"/>
              <a:cs typeface="+mj-cs"/>
            </a:endParaRPr>
          </a:p>
        </p:txBody>
      </p:sp>
    </p:spTree>
  </p:cSld>
  <p:clrMapOvr>
    <a:masterClrMapping/>
  </p:clrMapOvr>
  <p:transition spd="med">
    <p:random/>
  </p:transition>
</p:sld>
</file>

<file path=ppt/tags/tag1.xml><?xml version="1.0" encoding="utf-8"?>
<p:tagLst xmlns:p="http://schemas.openxmlformats.org/presentationml/2006/main">
  <p:tag name="REFSHAPE" val="413580132"/>
  <p:tag name="KSO_WM_UNIT_PLACING_PICTURE_USER_VIEWPORT" val="{&quot;height&quot;:5712,&quot;width&quot;:8774}"/>
</p:tagLst>
</file>

<file path=ppt/tags/tag2.xml><?xml version="1.0" encoding="utf-8"?>
<p:tagLst xmlns:p="http://schemas.openxmlformats.org/presentationml/2006/main">
  <p:tag name="KSO_WM_UNIT_TABLE_BEAUTIFY" val="smartTable{beeebb3c-d42f-4834-ae41-b771a7e0711c}"/>
</p:tagLst>
</file>

<file path=ppt/theme/theme1.xml><?xml version="1.0" encoding="utf-8"?>
<a:theme xmlns:a="http://schemas.openxmlformats.org/drawingml/2006/main" name="第一PPT模板网-WWW.1PPT.COM">
  <a:themeElements>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fontScheme name="Balance">
      <a:majorFont>
        <a:latin typeface="Arial"/>
        <a:ea typeface="宋体"/>
        <a:cs typeface=""/>
      </a:majorFont>
      <a:minorFont>
        <a:latin typeface="Tahom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Tahoma" panose="020B0604030504040204" pitchFamily="34" charset="0"/>
            <a:ea typeface="宋体" panose="02010600030101010101" pitchFamily="2" charset="-12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themeOverride>
</file>

<file path=docProps/app.xml><?xml version="1.0" encoding="utf-8"?>
<Properties xmlns="http://schemas.openxmlformats.org/officeDocument/2006/extended-properties" xmlns:vt="http://schemas.openxmlformats.org/officeDocument/2006/docPropsVTypes">
  <Template>Balance</Template>
  <TotalTime>0</TotalTime>
  <Words>3507</Words>
  <Application>WPS 演示</Application>
  <PresentationFormat>全屏显示(4:3)</PresentationFormat>
  <Paragraphs>296</Paragraphs>
  <Slides>35</Slides>
  <Notes>0</Notes>
  <HiddenSlides>0</HiddenSlides>
  <MMClips>1</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35</vt:i4>
      </vt:variant>
    </vt:vector>
  </HeadingPairs>
  <TitlesOfParts>
    <vt:vector size="55" baseType="lpstr">
      <vt:lpstr>Arial</vt:lpstr>
      <vt:lpstr>宋体</vt:lpstr>
      <vt:lpstr>Wingdings</vt:lpstr>
      <vt:lpstr>Tahoma</vt:lpstr>
      <vt:lpstr>方正水柱简体</vt:lpstr>
      <vt:lpstr>Arial Unicode MS</vt:lpstr>
      <vt:lpstr>方正隶二简体</vt:lpstr>
      <vt:lpstr>华文中宋</vt:lpstr>
      <vt:lpstr>黑体</vt:lpstr>
      <vt:lpstr>Calibri</vt:lpstr>
      <vt:lpstr>微软雅黑</vt:lpstr>
      <vt:lpstr>Calibri</vt:lpstr>
      <vt:lpstr>Times New Roman</vt:lpstr>
      <vt:lpstr>Times New Roman</vt:lpstr>
      <vt:lpstr>Clarendon Extended</vt:lpstr>
      <vt:lpstr>Segoe Print</vt:lpstr>
      <vt:lpstr>仿宋_GB2312</vt:lpstr>
      <vt:lpstr>仿宋</vt:lpstr>
      <vt:lpstr>隶书</vt:lpstr>
      <vt:lpstr>第一PPT模板网-WWW.1PPT.COM</vt:lpstr>
      <vt:lpstr>PowerPoint 演示文稿</vt:lpstr>
      <vt:lpstr>PowerPoint 演示文稿</vt:lpstr>
      <vt:lpstr>PowerPoint 演示文稿</vt:lpstr>
      <vt:lpstr>PowerPoint 演示文稿</vt:lpstr>
      <vt:lpstr>PowerPoint 演示文稿</vt:lpstr>
      <vt:lpstr>第一反应</vt:lpstr>
      <vt:lpstr>提问:</vt:lpstr>
      <vt:lpstr>艾滋病首次发现至今39年…… </vt:lpstr>
      <vt:lpstr>艾滋病首次发现至今39年…… </vt:lpstr>
      <vt:lpstr>PowerPoint 演示文稿</vt:lpstr>
      <vt:lpstr>PowerPoint 演示文稿</vt:lpstr>
      <vt:lpstr>PowerPoint 演示文稿</vt:lpstr>
      <vt:lpstr>二、艾滋病基本知识                （一）艾滋病是什么？</vt:lpstr>
      <vt:lpstr>（二）艾滋病的传播途径         </vt:lpstr>
      <vt:lpstr>以下日常接触不传播艾滋病          </vt:lpstr>
      <vt:lpstr>以下日常接触不传播艾滋病</vt:lpstr>
      <vt:lpstr>（三）艾滋病的人群易感性         </vt:lpstr>
      <vt:lpstr>    （四）艾滋病的危害  </vt:lpstr>
      <vt:lpstr>（五）艾滋病预防</vt:lpstr>
      <vt:lpstr> </vt:lpstr>
      <vt:lpstr>三、流动人口感染艾滋病案例         “临时夫妻”背后的“性福” </vt:lpstr>
      <vt:lpstr>PowerPoint 演示文稿</vt:lpstr>
      <vt:lpstr>PowerPoint 演示文稿</vt:lpstr>
      <vt:lpstr>PowerPoint 演示文稿</vt:lpstr>
      <vt:lpstr>PowerPoint 演示文稿</vt:lpstr>
      <vt:lpstr>  后悔药哪里买 ？</vt:lpstr>
      <vt:lpstr>PowerPoint 演示文稿</vt:lpstr>
      <vt:lpstr>检测有关信息</vt:lpstr>
      <vt:lpstr>PowerPoint 演示文稿</vt:lpstr>
      <vt:lpstr>PowerPoint 演示文稿</vt:lpstr>
      <vt:lpstr>PowerPoint 演示文稿</vt:lpstr>
      <vt:lpstr>PowerPoint 演示文稿</vt:lpstr>
      <vt:lpstr>法律法规</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dc:subject>第一PPT模板网-WWW.1PPT.COM</dc:subject>
  <cp:lastModifiedBy>苏慧</cp:lastModifiedBy>
  <cp:revision>68</cp:revision>
  <dcterms:created xsi:type="dcterms:W3CDTF">2006-08-30T07:20:00Z</dcterms:created>
  <dcterms:modified xsi:type="dcterms:W3CDTF">2020-09-27T06:35:46Z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