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429" r:id="rId3"/>
    <p:sldId id="430" r:id="rId4"/>
    <p:sldId id="549" r:id="rId5"/>
    <p:sldId id="550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443" r:id="rId17"/>
    <p:sldId id="547" r:id="rId18"/>
    <p:sldId id="548" r:id="rId19"/>
    <p:sldId id="444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528" r:id="rId32"/>
    <p:sldId id="460" r:id="rId33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A9F6"/>
    <a:srgbClr val="FEA0A1"/>
    <a:srgbClr val="FEA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gs" Target="tags/tag285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2.png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1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image" Target="file:///C:\Users\1V994W2\PycharmProjects\PPT_Background_Generation/pic_temp/pic_half_top.png" TargetMode="External"/><Relationship Id="rId3" Type="http://schemas.openxmlformats.org/officeDocument/2006/relationships/image" Target="../media/image5.png"/><Relationship Id="rId2" Type="http://schemas.openxmlformats.org/officeDocument/2006/relationships/tags" Target="../tags/tag17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27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36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image" Target="file:///C:\Users\1V994W2\Documents\Tencent%20Files\574576071\FileRecv\&#25340;&#35013;&#32032;&#26448;\&#26032;&#24314;&#25991;&#20214;&#22841;\\19\subject_holdleft_185,26,30_0_staid_full_0.png" TargetMode="External"/><Relationship Id="rId3" Type="http://schemas.openxmlformats.org/officeDocument/2006/relationships/image" Target="../media/image6.png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7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56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4" Type="http://schemas.openxmlformats.org/officeDocument/2006/relationships/tags" Target="../tags/tag62.xml"/><Relationship Id="rId13" Type="http://schemas.openxmlformats.org/officeDocument/2006/relationships/tags" Target="../tags/tag61.xml"/><Relationship Id="rId12" Type="http://schemas.openxmlformats.org/officeDocument/2006/relationships/tags" Target="../tags/tag60.xml"/><Relationship Id="rId11" Type="http://schemas.openxmlformats.org/officeDocument/2006/relationships/tags" Target="../tags/tag59.xml"/><Relationship Id="rId10" Type="http://schemas.openxmlformats.org/officeDocument/2006/relationships/tags" Target="../tags/tag58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65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3" Type="http://schemas.openxmlformats.org/officeDocument/2006/relationships/tags" Target="../tags/tag70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73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image" Target="file:///C:\Users\1V994W2\PycharmProjects\PPT_Background_Generation/pic_temp/pic_half_right.png" TargetMode="External"/><Relationship Id="rId6" Type="http://schemas.openxmlformats.org/officeDocument/2006/relationships/image" Target="../media/image8.png"/><Relationship Id="rId5" Type="http://schemas.openxmlformats.org/officeDocument/2006/relationships/tags" Target="../tags/tag79.xml"/><Relationship Id="rId4" Type="http://schemas.openxmlformats.org/officeDocument/2006/relationships/image" Target="file:///C:\Users\1V994W2\PycharmProjects\PPT_Background_Generation/pic_temp/pic_half_left.png" TargetMode="External"/><Relationship Id="rId3" Type="http://schemas.openxmlformats.org/officeDocument/2006/relationships/image" Target="../media/image7.png"/><Relationship Id="rId2" Type="http://schemas.openxmlformats.org/officeDocument/2006/relationships/tags" Target="../tags/tag78.xml"/><Relationship Id="rId13" Type="http://schemas.openxmlformats.org/officeDocument/2006/relationships/tags" Target="../tags/tag85.xml"/><Relationship Id="rId12" Type="http://schemas.openxmlformats.org/officeDocument/2006/relationships/tags" Target="../tags/tag84.xml"/><Relationship Id="rId11" Type="http://schemas.openxmlformats.org/officeDocument/2006/relationships/tags" Target="../tags/tag83.xml"/><Relationship Id="rId10" Type="http://schemas.openxmlformats.org/officeDocument/2006/relationships/tags" Target="../tags/tag8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8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86.xml"/><Relationship Id="rId11" Type="http://schemas.openxmlformats.org/officeDocument/2006/relationships/tags" Target="../tags/tag91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94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5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image" Target="file:///C:\Users\1V994W2\PycharmProjects\PPT_Background_Generation/pic_temp/1_pic_quater_right_up.png" TargetMode="External"/><Relationship Id="rId4" Type="http://schemas.openxmlformats.org/officeDocument/2006/relationships/image" Target="../media/image4.png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1" Type="http://schemas.openxmlformats.org/officeDocument/2006/relationships/tags" Target="../tags/tag107.xml"/><Relationship Id="rId10" Type="http://schemas.openxmlformats.org/officeDocument/2006/relationships/tags" Target="../tags/tag106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10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image" Target="file:///C:\Users\1V994W2\PycharmProjects\PPT_Background_Generation/pic_temp/1_pic_quater_right_up.png" TargetMode="External"/><Relationship Id="rId7" Type="http://schemas.openxmlformats.org/officeDocument/2006/relationships/image" Target="../media/image4.png"/><Relationship Id="rId6" Type="http://schemas.openxmlformats.org/officeDocument/2006/relationships/tags" Target="../tags/tag119.xml"/><Relationship Id="rId5" Type="http://schemas.openxmlformats.org/officeDocument/2006/relationships/image" Target="file:///C:\Users\1V994W2\PycharmProjects\PPT_Background_Generation/pic_temp/0_pic_quater_left_up.png" TargetMode="External"/><Relationship Id="rId4" Type="http://schemas.openxmlformats.org/officeDocument/2006/relationships/image" Target="../media/image3.png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9.xml"/><Relationship Id="rId8" Type="http://schemas.openxmlformats.org/officeDocument/2006/relationships/image" Target="file:///C:\Users\1V994W2\PycharmProjects\PPT_Background_Generation/pic_temp/1_pic_quater_left_down.png" TargetMode="External"/><Relationship Id="rId7" Type="http://schemas.openxmlformats.org/officeDocument/2006/relationships/image" Target="../media/image10.png"/><Relationship Id="rId6" Type="http://schemas.openxmlformats.org/officeDocument/2006/relationships/tags" Target="../tags/tag128.xml"/><Relationship Id="rId5" Type="http://schemas.openxmlformats.org/officeDocument/2006/relationships/image" Target="file:///C:\Users\1V994W2\PycharmProjects\PPT_Background_Generation/pic_temp/0_pic_quater_right_down.png" TargetMode="External"/><Relationship Id="rId4" Type="http://schemas.openxmlformats.org/officeDocument/2006/relationships/image" Target="../media/image9.png"/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6" Type="http://schemas.openxmlformats.org/officeDocument/2006/relationships/tags" Target="../tags/tag136.xml"/><Relationship Id="rId15" Type="http://schemas.openxmlformats.org/officeDocument/2006/relationships/tags" Target="../tags/tag135.xml"/><Relationship Id="rId14" Type="http://schemas.openxmlformats.org/officeDocument/2006/relationships/tags" Target="../tags/tag134.xml"/><Relationship Id="rId13" Type="http://schemas.openxmlformats.org/officeDocument/2006/relationships/tags" Target="../tags/tag133.xml"/><Relationship Id="rId12" Type="http://schemas.openxmlformats.org/officeDocument/2006/relationships/tags" Target="../tags/tag132.xml"/><Relationship Id="rId11" Type="http://schemas.openxmlformats.org/officeDocument/2006/relationships/tags" Target="../tags/tag131.xml"/><Relationship Id="rId10" Type="http://schemas.openxmlformats.org/officeDocument/2006/relationships/tags" Target="../tags/tag130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image" Target="file:///C:\Users\1V994W2\PycharmProjects\PPT_Background_Generation/pic_temp/1_pic_quater_left_down.png" TargetMode="External"/><Relationship Id="rId7" Type="http://schemas.openxmlformats.org/officeDocument/2006/relationships/image" Target="../media/image12.png"/><Relationship Id="rId6" Type="http://schemas.openxmlformats.org/officeDocument/2006/relationships/tags" Target="../tags/tag139.xml"/><Relationship Id="rId5" Type="http://schemas.openxmlformats.org/officeDocument/2006/relationships/image" Target="file:///C:\Users\1V994W2\PycharmProjects\PPT_Background_Generation/pic_temp/0_pic_quater_right_down.png" TargetMode="External"/><Relationship Id="rId4" Type="http://schemas.openxmlformats.org/officeDocument/2006/relationships/image" Target="../media/image11.png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3" Type="http://schemas.openxmlformats.org/officeDocument/2006/relationships/tags" Target="../tags/tag144.xml"/><Relationship Id="rId12" Type="http://schemas.openxmlformats.org/officeDocument/2006/relationships/tags" Target="../tags/tag143.xml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image" Target="../media/image14.png"/><Relationship Id="rId3" Type="http://schemas.openxmlformats.org/officeDocument/2006/relationships/tags" Target="../tags/tag145.xml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cxnSp>
        <p:nvCxnSpPr>
          <p:cNvPr id="7" name="直接连接符 6"/>
          <p:cNvCxnSpPr/>
          <p:nvPr userDrawn="1">
            <p:custDataLst>
              <p:tags r:id="rId5"/>
            </p:custDataLst>
          </p:nvPr>
        </p:nvCxnSpPr>
        <p:spPr>
          <a:xfrm>
            <a:off x="3172055" y="3344380"/>
            <a:ext cx="5977890" cy="0"/>
          </a:xfrm>
          <a:prstGeom prst="line">
            <a:avLst/>
          </a:prstGeom>
          <a:ln>
            <a:solidFill>
              <a:schemeClr val="accent6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idx="13" hasCustomPrompt="1"/>
            <p:custDataLst>
              <p:tags r:id="rId6"/>
            </p:custDataLst>
          </p:nvPr>
        </p:nvSpPr>
        <p:spPr>
          <a:xfrm>
            <a:off x="2240280" y="1397000"/>
            <a:ext cx="7840980" cy="1744345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dist">
              <a:defRPr lang="zh-CN" altLang="en-US" sz="7200" b="0" spc="0" baseline="0">
                <a:solidFill>
                  <a:schemeClr val="accent6"/>
                </a:solidFill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pPr marL="0" lvl="0" algn="dist"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4" hasCustomPrompt="1"/>
            <p:custDataLst>
              <p:tags r:id="rId7"/>
            </p:custDataLst>
          </p:nvPr>
        </p:nvSpPr>
        <p:spPr>
          <a:xfrm>
            <a:off x="3172055" y="3547580"/>
            <a:ext cx="5977890" cy="1233170"/>
          </a:xfrm>
        </p:spPr>
        <p:txBody>
          <a:bodyPr vert="horz" wrap="square" lIns="0" tIns="0" rIns="0" bIns="0" rtlCol="0" anchor="t">
            <a:normAutofit/>
          </a:bodyPr>
          <a:lstStyle>
            <a:lvl1pPr algn="ctr">
              <a:defRPr lang="zh-CN" altLang="en-US" sz="2800" spc="0">
                <a:ln>
                  <a:noFill/>
                </a:ln>
                <a:solidFill>
                  <a:schemeClr val="accent6"/>
                </a:solidFill>
                <a:effectLst/>
                <a:uLnTx/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defRPr>
            </a:lvl1pPr>
          </a:lstStyle>
          <a:p>
            <a:pPr marL="0" lvl="0" indent="0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" y="1405062"/>
            <a:ext cx="2290909" cy="406203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753" y="1405062"/>
            <a:ext cx="2290909" cy="40620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597988"/>
            <a:chOff x="0" y="0"/>
            <a:chExt cx="12192000" cy="597988"/>
          </a:xfrm>
        </p:grpSpPr>
        <p:pic>
          <p:nvPicPr>
            <p:cNvPr id="8" name="图片 7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597988"/>
            </a:xfrm>
            <a:prstGeom prst="rect">
              <a:avLst/>
            </a:prstGeom>
          </p:spPr>
        </p:pic>
        <p:pic>
          <p:nvPicPr>
            <p:cNvPr id="7" name="图片 6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597988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10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4064000" y="5053724"/>
            <a:ext cx="4064000" cy="180427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副标题 1"/>
          <p:cNvSpPr>
            <a:spLocks noGrp="1"/>
          </p:cNvSpPr>
          <p:nvPr>
            <p:ph type="subTitle" idx="13" hasCustomPrompt="1"/>
            <p:custDataLst>
              <p:tags r:id="rId8"/>
            </p:custDataLst>
          </p:nvPr>
        </p:nvSpPr>
        <p:spPr>
          <a:xfrm>
            <a:off x="4702175" y="2840038"/>
            <a:ext cx="4536440" cy="32194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kumimoji="0" lang="zh-CN" altLang="en-US" sz="1800" b="0" i="0" spc="200">
                <a:ln>
                  <a:noFill/>
                </a:ln>
                <a:solidFill>
                  <a:schemeClr val="accent6"/>
                </a:solidFill>
                <a:effectLst/>
                <a:uLnTx/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marL="0" marR="0" lvl="0" indent="0">
              <a:lnSpc>
                <a:spcPct val="10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4" hasCustomPrompt="1"/>
            <p:custDataLst>
              <p:tags r:id="rId9"/>
            </p:custDataLst>
          </p:nvPr>
        </p:nvSpPr>
        <p:spPr>
          <a:xfrm>
            <a:off x="4702175" y="1801177"/>
            <a:ext cx="4536440" cy="835660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kumimoji="0" lang="zh-CN" altLang="en-US" sz="4000" b="0" i="0" spc="400" baseline="0">
                <a:ln>
                  <a:noFill/>
                </a:ln>
                <a:solidFill>
                  <a:schemeClr val="accent6"/>
                </a:solidFill>
                <a:effectLst/>
                <a:uLnTx/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pPr marL="0" marR="0" lvl="0" indent="0">
              <a:spcAft>
                <a:spcPts val="0"/>
              </a:spcAft>
              <a:buClrTx/>
              <a:buSzTx/>
              <a:buFontTx/>
            </a:pPr>
            <a:r>
              <a:rPr lang="zh-CN" altLang="en-US" dirty="0"/>
              <a:t>编辑标题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>
            <p:custDataLst>
              <p:tags r:id="rId10"/>
            </p:custDataLst>
          </p:nvPr>
        </p:nvCxnSpPr>
        <p:spPr>
          <a:xfrm>
            <a:off x="2935605" y="1463357"/>
            <a:ext cx="632079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>
            <p:custDataLst>
              <p:tags r:id="rId11"/>
            </p:custDataLst>
          </p:nvPr>
        </p:nvCxnSpPr>
        <p:spPr>
          <a:xfrm>
            <a:off x="2935605" y="3616642"/>
            <a:ext cx="632079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597988"/>
            <a:chOff x="0" y="0"/>
            <a:chExt cx="12192000" cy="597988"/>
          </a:xfrm>
        </p:grpSpPr>
        <p:pic>
          <p:nvPicPr>
            <p:cNvPr id="9" name="图片 8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597988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597988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6238877" y="952508"/>
            <a:ext cx="5283242" cy="5388907"/>
          </a:xfrm>
        </p:spPr>
        <p:txBody>
          <a:bodyPr wrap="square"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597988"/>
            <a:chOff x="0" y="0"/>
            <a:chExt cx="12192000" cy="597988"/>
          </a:xfrm>
        </p:grpSpPr>
        <p:pic>
          <p:nvPicPr>
            <p:cNvPr id="11" name="图片 10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597988"/>
            </a:xfrm>
            <a:prstGeom prst="rect">
              <a:avLst/>
            </a:prstGeom>
          </p:spPr>
        </p:pic>
        <p:pic>
          <p:nvPicPr>
            <p:cNvPr id="10" name="图片 9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597988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10"/>
            </p:custDataLst>
          </p:nvPr>
        </p:nvSpPr>
        <p:spPr>
          <a:xfrm>
            <a:off x="669930" y="952508"/>
            <a:ext cx="5283242" cy="381003"/>
          </a:xfrm>
        </p:spPr>
        <p:txBody>
          <a:bodyPr wrap="square" lIns="90170" tIns="46990" rIns="90170" bIns="46990" anchor="ctr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11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12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13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304800" y="1482747"/>
            <a:ext cx="4389120" cy="3892506"/>
          </a:xfrm>
          <a:prstGeom prst="rect">
            <a:avLst/>
          </a:prstGeom>
        </p:spPr>
      </p:pic>
      <p:sp>
        <p:nvSpPr>
          <p:cNvPr id="6" name="任意多边形 6"/>
          <p:cNvSpPr/>
          <p:nvPr userDrawn="1">
            <p:custDataLst>
              <p:tags r:id="rId5"/>
            </p:custDataLst>
          </p:nvPr>
        </p:nvSpPr>
        <p:spPr>
          <a:xfrm>
            <a:off x="4878000" y="0"/>
            <a:ext cx="7314000" cy="6858000"/>
          </a:xfrm>
          <a:custGeom>
            <a:avLst/>
            <a:gdLst>
              <a:gd name="connsiteX0" fmla="*/ 1714500 w 7314000"/>
              <a:gd name="connsiteY0" fmla="*/ 0 h 6858000"/>
              <a:gd name="connsiteX1" fmla="*/ 7314000 w 7314000"/>
              <a:gd name="connsiteY1" fmla="*/ 0 h 6858000"/>
              <a:gd name="connsiteX2" fmla="*/ 7314000 w 7314000"/>
              <a:gd name="connsiteY2" fmla="*/ 6858000 h 6858000"/>
              <a:gd name="connsiteX3" fmla="*/ 0 w 7314000"/>
              <a:gd name="connsiteY3" fmla="*/ 6858000 h 6858000"/>
              <a:gd name="connsiteX4" fmla="*/ 1714500 w 73140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4000" h="6858000">
                <a:moveTo>
                  <a:pt x="1714500" y="0"/>
                </a:moveTo>
                <a:lnTo>
                  <a:pt x="7314000" y="0"/>
                </a:lnTo>
                <a:lnTo>
                  <a:pt x="7314000" y="6858000"/>
                </a:lnTo>
                <a:lnTo>
                  <a:pt x="0" y="6858000"/>
                </a:lnTo>
                <a:lnTo>
                  <a:pt x="1714500" y="0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597988"/>
            <a:chOff x="0" y="0"/>
            <a:chExt cx="12192000" cy="597988"/>
          </a:xfrm>
        </p:grpSpPr>
        <p:pic>
          <p:nvPicPr>
            <p:cNvPr id="9" name="图片 8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597988"/>
            </a:xfrm>
            <a:prstGeom prst="rect">
              <a:avLst/>
            </a:prstGeom>
          </p:spPr>
        </p:pic>
        <p:pic>
          <p:nvPicPr>
            <p:cNvPr id="8" name="图片 7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597988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0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11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wrap="square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597988"/>
            <a:chOff x="0" y="0"/>
            <a:chExt cx="12192000" cy="597988"/>
          </a:xfrm>
        </p:grpSpPr>
        <p:pic>
          <p:nvPicPr>
            <p:cNvPr id="8" name="图片 7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597988"/>
            </a:xfrm>
            <a:prstGeom prst="rect">
              <a:avLst/>
            </a:prstGeom>
          </p:spPr>
        </p:pic>
        <p:pic>
          <p:nvPicPr>
            <p:cNvPr id="7" name="图片 6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597988"/>
            </a:xfrm>
            <a:prstGeom prst="rect">
              <a:avLst/>
            </a:prstGeom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9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10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>
            <p:custDataLst>
              <p:tags r:id="rId2"/>
            </p:custDataLst>
          </p:nvPr>
        </p:nvGrpSpPr>
        <p:grpSpPr>
          <a:xfrm>
            <a:off x="0" y="0"/>
            <a:ext cx="12192000" cy="597988"/>
            <a:chOff x="0" y="0"/>
            <a:chExt cx="12192000" cy="597988"/>
          </a:xfrm>
        </p:grpSpPr>
        <p:pic>
          <p:nvPicPr>
            <p:cNvPr id="8" name="图片 7"/>
            <p:cNvPicPr/>
            <p:nvPr userDrawn="1">
              <p:custDataLst>
                <p:tags r:id="rId3"/>
              </p:custDataLst>
            </p:nvPr>
          </p:nvPicPr>
          <p:blipFill>
            <a:blip r:embed="rId4" r:link="rId5" cstate="email"/>
            <a:stretch>
              <a:fillRect/>
            </a:stretch>
          </p:blipFill>
          <p:spPr>
            <a:xfrm>
              <a:off x="0" y="0"/>
              <a:ext cx="720090" cy="597988"/>
            </a:xfrm>
            <a:prstGeom prst="rect">
              <a:avLst/>
            </a:prstGeom>
          </p:spPr>
        </p:pic>
        <p:pic>
          <p:nvPicPr>
            <p:cNvPr id="6" name="图片 5"/>
            <p:cNvPicPr/>
            <p:nvPr userDrawn="1">
              <p:custDataLst>
                <p:tags r:id="rId6"/>
              </p:custDataLst>
            </p:nvPr>
          </p:nvPicPr>
          <p:blipFill>
            <a:blip r:embed="rId7" r:link="rId8" cstate="email"/>
            <a:stretch>
              <a:fillRect/>
            </a:stretch>
          </p:blipFill>
          <p:spPr>
            <a:xfrm>
              <a:off x="11471910" y="0"/>
              <a:ext cx="720090" cy="597988"/>
            </a:xfrm>
            <a:prstGeom prst="rect">
              <a:avLst/>
            </a:prstGeom>
          </p:spPr>
        </p:pic>
      </p:grp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2"/>
            </p:custDataLst>
          </p:nvPr>
        </p:nvSpPr>
        <p:spPr>
          <a:xfrm>
            <a:off x="669930" y="952508"/>
            <a:ext cx="10852237" cy="5388907"/>
          </a:xfrm>
        </p:spPr>
        <p:txBody>
          <a:bodyPr wrap="square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1397000"/>
            <a:ext cx="2291247" cy="406400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9900753" y="1397000"/>
            <a:ext cx="2291247" cy="4064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idx="13" hasCustomPrompt="1"/>
            <p:custDataLst>
              <p:tags r:id="rId11"/>
            </p:custDataLst>
          </p:nvPr>
        </p:nvSpPr>
        <p:spPr>
          <a:xfrm>
            <a:off x="3201035" y="2190274"/>
            <a:ext cx="5789930" cy="1398905"/>
          </a:xfrm>
        </p:spPr>
        <p:txBody>
          <a:bodyPr vert="horz" wrap="square" lIns="0" tIns="0" rIns="0" bIns="0" rtlCol="0" anchor="b" anchorCtr="0">
            <a:normAutofit/>
          </a:bodyPr>
          <a:lstStyle>
            <a:lvl1pPr algn="dist">
              <a:defRPr lang="zh-CN" altLang="en-US" sz="8000" b="0" spc="1000" baseline="0">
                <a:solidFill>
                  <a:schemeClr val="accent6"/>
                </a:solidFill>
                <a:latin typeface="Arial" panose="020B0604020202020204" pitchFamily="34" charset="0"/>
                <a:ea typeface="汉仪尚巍手书W" panose="00020600040101010101" pitchFamily="18" charset="-122"/>
              </a:defRPr>
            </a:lvl1pPr>
          </a:lstStyle>
          <a:p>
            <a:pPr marL="0" lvl="0" algn="dist"/>
            <a:r>
              <a:rPr lang="zh-CN" altLang="en-US" dirty="0"/>
              <a:t>编辑标题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>
            <p:custDataLst>
              <p:tags r:id="rId12"/>
            </p:custDataLst>
          </p:nvPr>
        </p:nvCxnSpPr>
        <p:spPr>
          <a:xfrm>
            <a:off x="4174490" y="3799046"/>
            <a:ext cx="3843020" cy="0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占位符 8"/>
          <p:cNvSpPr>
            <a:spLocks noGrp="1"/>
          </p:cNvSpPr>
          <p:nvPr>
            <p:ph type="body" idx="14" hasCustomPrompt="1"/>
            <p:custDataLst>
              <p:tags r:id="rId13"/>
            </p:custDataLst>
          </p:nvPr>
        </p:nvSpPr>
        <p:spPr>
          <a:xfrm>
            <a:off x="3201035" y="3933000"/>
            <a:ext cx="5789930" cy="843084"/>
          </a:xfrm>
        </p:spPr>
        <p:txBody>
          <a:bodyPr vert="horz" wrap="square" lIns="0" tIns="0" rIns="0" bIns="0" rtlCol="0" anchor="t">
            <a:normAutofit/>
          </a:bodyPr>
          <a:lstStyle>
            <a:lvl1pPr algn="ctr">
              <a:defRPr lang="zh-CN" altLang="en-US" sz="2400" spc="200">
                <a:ln>
                  <a:noFill/>
                </a:ln>
                <a:solidFill>
                  <a:schemeClr val="accent6"/>
                </a:solidFill>
                <a:effectLst/>
                <a:uLnTx/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defRPr>
            </a:lvl1pPr>
          </a:lstStyle>
          <a:p>
            <a:pPr marL="0" lvl="0" indent="0" algn="ctr">
              <a:lnSpc>
                <a:spcPct val="120000"/>
              </a:lnSpc>
              <a:spcAft>
                <a:spcPts val="0"/>
              </a:spcAft>
              <a:buClrTx/>
              <a:buSzTx/>
              <a:buNone/>
            </a:pPr>
            <a:r>
              <a:rPr lang="zh-CN" altLang="en-US" dirty="0"/>
              <a:t>单击此处编辑副标题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92075" y="303809"/>
            <a:ext cx="11607851" cy="6250382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281600" y="1249200"/>
            <a:ext cx="9626400" cy="723600"/>
          </a:xfrm>
        </p:spPr>
        <p:txBody>
          <a:bodyPr wrap="square" anchor="ctr"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0"/>
            </p:custDataLst>
          </p:nvPr>
        </p:nvSpPr>
        <p:spPr>
          <a:xfrm>
            <a:off x="1281113" y="2163600"/>
            <a:ext cx="9626600" cy="3445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4824603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/>
          <p:nvPr userDrawn="1"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11471910" y="0"/>
            <a:ext cx="720090" cy="597988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6"/>
            </p:custDataLst>
          </p:nvPr>
        </p:nvSpPr>
        <p:spPr>
          <a:xfrm>
            <a:off x="583200" y="770400"/>
            <a:ext cx="3960000" cy="882000"/>
          </a:xfrm>
        </p:spPr>
        <p:txBody>
          <a:bodyPr wrap="square" anchor="ctr" anchorCtr="0">
            <a:normAutofit/>
          </a:bodyPr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0"/>
            </p:custDataLst>
          </p:nvPr>
        </p:nvSpPr>
        <p:spPr>
          <a:xfrm>
            <a:off x="586800" y="1764000"/>
            <a:ext cx="3956400" cy="4093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1"/>
            </p:custDataLst>
          </p:nvPr>
        </p:nvSpPr>
        <p:spPr>
          <a:xfrm>
            <a:off x="5101200" y="769938"/>
            <a:ext cx="6480000" cy="5087937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2664333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12000" y="781200"/>
            <a:ext cx="10976400" cy="626400"/>
          </a:xfrm>
        </p:spPr>
        <p:txBody>
          <a:bodyPr wrap="square" anchor="ctr">
            <a:normAutofit/>
          </a:bodyPr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612000" y="1659600"/>
            <a:ext cx="10975975" cy="828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12775" y="2808000"/>
            <a:ext cx="10965600" cy="34308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>
            <p:custDataLst>
              <p:tags r:id="rId2"/>
            </p:custDataLst>
          </p:nvPr>
        </p:nvSpPr>
        <p:spPr>
          <a:xfrm>
            <a:off x="0" y="5028971"/>
            <a:ext cx="12192000" cy="1829029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/>
          <p:nvPr userDrawn="1"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4800" y="669600"/>
            <a:ext cx="10976400" cy="565200"/>
          </a:xfrm>
        </p:spPr>
        <p:txBody>
          <a:bodyPr wrap="square" anchor="ctr" anchorCtr="0">
            <a:normAutofit/>
          </a:bodyPr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604837" y="1681200"/>
            <a:ext cx="10990800" cy="321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4"/>
            </p:custDataLst>
          </p:nvPr>
        </p:nvSpPr>
        <p:spPr>
          <a:xfrm>
            <a:off x="594000" y="5180400"/>
            <a:ext cx="11001600" cy="10116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/>
          <p:nvPr userDrawn="1"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11471910" y="6259830"/>
            <a:ext cx="720090" cy="598170"/>
          </a:xfrm>
          <a:prstGeom prst="rect">
            <a:avLst/>
          </a:prstGeom>
        </p:spPr>
      </p:pic>
      <p:pic>
        <p:nvPicPr>
          <p:cNvPr id="10" name="图片 9"/>
          <p:cNvPicPr/>
          <p:nvPr userDrawn="1"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0" y="625983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579600" y="237600"/>
            <a:ext cx="11037600" cy="441964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3"/>
            </p:custDataLst>
          </p:nvPr>
        </p:nvSpPr>
        <p:spPr>
          <a:xfrm>
            <a:off x="579600" y="1663200"/>
            <a:ext cx="53424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4"/>
            </p:custDataLst>
          </p:nvPr>
        </p:nvSpPr>
        <p:spPr>
          <a:xfrm>
            <a:off x="6242400" y="1663200"/>
            <a:ext cx="5367600" cy="28944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5"/>
            </p:custDataLst>
          </p:nvPr>
        </p:nvSpPr>
        <p:spPr>
          <a:xfrm>
            <a:off x="572400" y="4816800"/>
            <a:ext cx="53424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6"/>
            </p:custDataLst>
          </p:nvPr>
        </p:nvSpPr>
        <p:spPr>
          <a:xfrm>
            <a:off x="6253200" y="4813200"/>
            <a:ext cx="5367600" cy="781200"/>
          </a:xfrm>
        </p:spPr>
        <p:txBody>
          <a:bodyPr wrap="square">
            <a:normAutofit/>
          </a:bodyPr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953691"/>
            <a:ext cx="12192000" cy="4950618"/>
          </a:xfrm>
          <a:prstGeom prst="rect">
            <a:avLst/>
          </a:prstGeom>
          <a:solidFill>
            <a:schemeClr val="tx2"/>
          </a:solidFill>
          <a:ln w="1270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/>
          <p:nvPr userDrawn="1">
            <p:custDataLst>
              <p:tags r:id="rId3"/>
            </p:custDataLst>
          </p:nvPr>
        </p:nvPicPr>
        <p:blipFill>
          <a:blip r:embed="rId4" r:link="rId5" cstate="email"/>
          <a:stretch>
            <a:fillRect/>
          </a:stretch>
        </p:blipFill>
        <p:spPr>
          <a:xfrm>
            <a:off x="10571480" y="5512435"/>
            <a:ext cx="1619885" cy="1345565"/>
          </a:xfrm>
          <a:prstGeom prst="rect">
            <a:avLst/>
          </a:prstGeom>
        </p:spPr>
      </p:pic>
      <p:pic>
        <p:nvPicPr>
          <p:cNvPr id="8" name="图片 7"/>
          <p:cNvPicPr/>
          <p:nvPr userDrawn="1">
            <p:custDataLst>
              <p:tags r:id="rId6"/>
            </p:custDataLst>
          </p:nvPr>
        </p:nvPicPr>
        <p:blipFill>
          <a:blip r:embed="rId7" r:link="rId8" cstate="email"/>
          <a:stretch>
            <a:fillRect/>
          </a:stretch>
        </p:blipFill>
        <p:spPr>
          <a:xfrm>
            <a:off x="0" y="5512435"/>
            <a:ext cx="1619885" cy="134556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1522800" y="1339200"/>
            <a:ext cx="9144000" cy="2386800"/>
          </a:xfrm>
        </p:spPr>
        <p:txBody>
          <a:bodyPr wrap="square" anchor="b">
            <a:normAutofit/>
          </a:bodyPr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3"/>
            </p:custDataLst>
          </p:nvPr>
        </p:nvSpPr>
        <p:spPr>
          <a:xfrm>
            <a:off x="1522413" y="3862800"/>
            <a:ext cx="9144000" cy="1656000"/>
          </a:xfrm>
        </p:spPr>
        <p:txBody>
          <a:bodyPr wrap="square">
            <a:normAutofit/>
          </a:bodyPr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8(1)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670" y="0"/>
            <a:ext cx="12138025" cy="6858000"/>
          </a:xfrm>
          <a:prstGeom prst="rect">
            <a:avLst/>
          </a:prstGeom>
        </p:spPr>
      </p:pic>
      <p:sp>
        <p:nvSpPr>
          <p:cNvPr id="15" name="矩形 14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>
              <a:solidFill>
                <a:schemeClr val="bg1"/>
              </a:solidFill>
              <a:latin typeface="Viner Hand ITC" panose="03070502030502020203" charset="0"/>
              <a:ea typeface="微软雅黑" panose="020B0503020204020204" charset="-122"/>
              <a:cs typeface="Viner Hand ITC" panose="03070502030502020203" charset="0"/>
              <a:sym typeface="+mn-ea"/>
            </a:endParaRPr>
          </a:p>
        </p:txBody>
      </p:sp>
      <p:pic>
        <p:nvPicPr>
          <p:cNvPr id="16" name="图片 15" descr="图片包含 游戏机&#10;&#10;描述已自动生成"/>
          <p:cNvPicPr>
            <a:picLocks noChangeAspect="1"/>
          </p:cNvPicPr>
          <p:nvPr userDrawn="1"/>
        </p:nvPicPr>
        <p:blipFill>
          <a:blip r:embed="rId4">
            <a:alphaModFix amt="35000"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0" y="762000"/>
            <a:ext cx="12192000" cy="6096000"/>
          </a:xfrm>
          <a:prstGeom prst="rect">
            <a:avLst/>
          </a:prstGeom>
        </p:spPr>
      </p:pic>
      <p:sp>
        <p:nvSpPr>
          <p:cNvPr id="6" name="内容占位符 5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946275" y="1245870"/>
            <a:ext cx="9744075" cy="3953510"/>
          </a:xfrm>
        </p:spPr>
        <p:txBody>
          <a:bodyPr>
            <a:noAutofit/>
          </a:bodyPr>
          <a:lstStyle>
            <a:lvl1pPr marL="457200" indent="-457200">
              <a:lnSpc>
                <a:spcPct val="130000"/>
              </a:lnSpc>
              <a:spcAft>
                <a:spcPts val="1000"/>
              </a:spcAft>
              <a:buFont typeface="Wingdings" panose="05000000000000000000" charset="0"/>
              <a:buChar char="u"/>
              <a:defRPr sz="2400" b="0" u="none" strike="noStrike" kern="1200" cap="none" spc="0" normalizeH="0" baseline="0">
                <a:solidFill>
                  <a:schemeClr val="accent4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914400" indent="-457200">
              <a:lnSpc>
                <a:spcPct val="130000"/>
              </a:lnSpc>
              <a:spcAft>
                <a:spcPts val="1000"/>
              </a:spcAft>
              <a:buFont typeface="Wingdings" panose="05000000000000000000" charset="0"/>
              <a:buChar char="u"/>
              <a:defRPr sz="2400" b="1" u="none" strike="noStrike" kern="1200" cap="none" spc="0" normalizeH="0" baseline="0">
                <a:solidFill>
                  <a:schemeClr val="accent4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</a:defRPr>
            </a:lvl2pPr>
            <a:lvl3pPr marL="1371600" indent="-457200">
              <a:lnSpc>
                <a:spcPct val="130000"/>
              </a:lnSpc>
              <a:spcAft>
                <a:spcPts val="1000"/>
              </a:spcAft>
              <a:buFont typeface="Wingdings" panose="05000000000000000000" charset="0"/>
              <a:buChar char="u"/>
              <a:defRPr sz="2400" b="1" u="none" strike="noStrike" kern="1200" cap="none" spc="0" normalizeH="0" baseline="0">
                <a:solidFill>
                  <a:schemeClr val="accent4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</a:defRPr>
            </a:lvl3pPr>
            <a:lvl4pPr marL="1828800" indent="-457200">
              <a:lnSpc>
                <a:spcPct val="130000"/>
              </a:lnSpc>
              <a:spcAft>
                <a:spcPts val="1000"/>
              </a:spcAft>
              <a:buFont typeface="Wingdings" panose="05000000000000000000" charset="0"/>
              <a:buChar char="u"/>
              <a:defRPr sz="2400" b="1" u="none" strike="noStrike" kern="1200" cap="none" spc="0" normalizeH="0" baseline="0">
                <a:solidFill>
                  <a:schemeClr val="accent4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</a:defRPr>
            </a:lvl4pPr>
            <a:lvl5pPr marL="2286000" indent="-457200">
              <a:lnSpc>
                <a:spcPct val="130000"/>
              </a:lnSpc>
              <a:spcAft>
                <a:spcPts val="1000"/>
              </a:spcAft>
              <a:buFont typeface="Wingdings" panose="05000000000000000000" charset="0"/>
              <a:buChar char="u"/>
              <a:defRPr sz="2400" b="1" u="none" strike="noStrike" kern="1200" cap="none" spc="0" normalizeH="0" baseline="0">
                <a:solidFill>
                  <a:schemeClr val="accent4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1572895" y="225425"/>
            <a:ext cx="6727825" cy="61087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u="none" strike="noStrike" kern="1200" cap="none" spc="0" normalizeH="0" baseline="0">
                <a:solidFill>
                  <a:srgbClr val="C00000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tags" Target="../tags/tag153.xml"/><Relationship Id="rId24" Type="http://schemas.openxmlformats.org/officeDocument/2006/relationships/tags" Target="../tags/tag152.xml"/><Relationship Id="rId23" Type="http://schemas.openxmlformats.org/officeDocument/2006/relationships/tags" Target="../tags/tag151.xml"/><Relationship Id="rId22" Type="http://schemas.openxmlformats.org/officeDocument/2006/relationships/tags" Target="../tags/tag150.xml"/><Relationship Id="rId21" Type="http://schemas.openxmlformats.org/officeDocument/2006/relationships/tags" Target="../tags/tag149.xml"/><Relationship Id="rId20" Type="http://schemas.openxmlformats.org/officeDocument/2006/relationships/tags" Target="../tags/tag148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tags" Target="../tags/tag154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4.xml"/><Relationship Id="rId8" Type="http://schemas.openxmlformats.org/officeDocument/2006/relationships/tags" Target="../tags/tag163.xml"/><Relationship Id="rId7" Type="http://schemas.openxmlformats.org/officeDocument/2006/relationships/tags" Target="../tags/tag162.xml"/><Relationship Id="rId6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image" Target="../media/image4.png"/><Relationship Id="rId4" Type="http://schemas.openxmlformats.org/officeDocument/2006/relationships/tags" Target="../tags/tag161.xml"/><Relationship Id="rId3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6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69.xml"/><Relationship Id="rId8" Type="http://schemas.openxmlformats.org/officeDocument/2006/relationships/tags" Target="../tags/tag168.xml"/><Relationship Id="rId7" Type="http://schemas.openxmlformats.org/officeDocument/2006/relationships/tags" Target="../tags/tag167.xml"/><Relationship Id="rId6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image" Target="../media/image4.png"/><Relationship Id="rId4" Type="http://schemas.openxmlformats.org/officeDocument/2006/relationships/tags" Target="../tags/tag166.xml"/><Relationship Id="rId3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6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image" Target="file:///C:\Users\1V994W2\PycharmProjects\PPT_Background_Generation/pic_temp/1_pic_quater_right_up.png" TargetMode="External"/><Relationship Id="rId5" Type="http://schemas.openxmlformats.org/officeDocument/2006/relationships/image" Target="../media/image4.png"/><Relationship Id="rId4" Type="http://schemas.openxmlformats.org/officeDocument/2006/relationships/tags" Target="../tags/tag171.xml"/><Relationship Id="rId3" Type="http://schemas.openxmlformats.org/officeDocument/2006/relationships/image" Target="file:///C:\Users\1V994W2\PycharmProjects\PPT_Background_Generation/pic_temp/0_pic_quater_left_up.png" TargetMode="External"/><Relationship Id="rId2" Type="http://schemas.openxmlformats.org/officeDocument/2006/relationships/image" Target="../media/image3.png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17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tags" Target="../tags/tag177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176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7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78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image" Target="../media/image17.jpeg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180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79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83.xml"/><Relationship Id="rId13" Type="http://schemas.openxmlformats.org/officeDocument/2006/relationships/image" Target="../media/image20.jpeg"/><Relationship Id="rId12" Type="http://schemas.openxmlformats.org/officeDocument/2006/relationships/tags" Target="../tags/tag182.xml"/><Relationship Id="rId11" Type="http://schemas.openxmlformats.org/officeDocument/2006/relationships/image" Target="../media/image19.jpeg"/><Relationship Id="rId10" Type="http://schemas.openxmlformats.org/officeDocument/2006/relationships/image" Target="../media/image18.jpeg"/><Relationship Id="rId1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tags" Target="../tags/tag186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185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84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87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91.xml"/><Relationship Id="rId8" Type="http://schemas.openxmlformats.org/officeDocument/2006/relationships/tags" Target="../tags/tag190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189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88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196.xml"/><Relationship Id="rId13" Type="http://schemas.openxmlformats.org/officeDocument/2006/relationships/tags" Target="../tags/tag195.xml"/><Relationship Id="rId12" Type="http://schemas.openxmlformats.org/officeDocument/2006/relationships/tags" Target="../tags/tag194.xml"/><Relationship Id="rId11" Type="http://schemas.openxmlformats.org/officeDocument/2006/relationships/tags" Target="../tags/tag193.xml"/><Relationship Id="rId10" Type="http://schemas.openxmlformats.org/officeDocument/2006/relationships/tags" Target="../tags/tag19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jpeg"/><Relationship Id="rId8" Type="http://schemas.openxmlformats.org/officeDocument/2006/relationships/tags" Target="../tags/tag19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19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197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201.xml"/><Relationship Id="rId11" Type="http://schemas.openxmlformats.org/officeDocument/2006/relationships/tags" Target="../tags/tag200.xml"/><Relationship Id="rId10" Type="http://schemas.openxmlformats.org/officeDocument/2006/relationships/image" Target="NULL" TargetMode="Externa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5.xml"/><Relationship Id="rId8" Type="http://schemas.openxmlformats.org/officeDocument/2006/relationships/tags" Target="../tags/tag204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03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0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9.xml"/><Relationship Id="rId8" Type="http://schemas.openxmlformats.org/officeDocument/2006/relationships/tags" Target="../tags/tag20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0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06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10.xml"/><Relationship Id="rId1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4.xml"/><Relationship Id="rId8" Type="http://schemas.openxmlformats.org/officeDocument/2006/relationships/tags" Target="../tags/tag21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1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11.xml"/><Relationship Id="rId12" Type="http://schemas.openxmlformats.org/officeDocument/2006/relationships/slideLayout" Target="../slideLayouts/slideLayout7.xml"/><Relationship Id="rId11" Type="http://schemas.openxmlformats.org/officeDocument/2006/relationships/themeOverride" Target="../theme/themeOverride1.xml"/><Relationship Id="rId10" Type="http://schemas.openxmlformats.org/officeDocument/2006/relationships/tags" Target="../tags/tag215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1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16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20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24.xml"/><Relationship Id="rId8" Type="http://schemas.openxmlformats.org/officeDocument/2006/relationships/tags" Target="../tags/tag22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2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21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25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29.xml"/><Relationship Id="rId8" Type="http://schemas.openxmlformats.org/officeDocument/2006/relationships/tags" Target="../tags/tag22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2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26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30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3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3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38.xml"/><Relationship Id="rId8" Type="http://schemas.openxmlformats.org/officeDocument/2006/relationships/tags" Target="../tags/tag237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36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3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39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43.xml"/><Relationship Id="rId8" Type="http://schemas.openxmlformats.org/officeDocument/2006/relationships/tags" Target="../tags/tag242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41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40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44.xml"/><Relationship Id="rId10" Type="http://schemas.openxmlformats.org/officeDocument/2006/relationships/image" Target="../media/image23.png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jpeg"/><Relationship Id="rId8" Type="http://schemas.openxmlformats.org/officeDocument/2006/relationships/tags" Target="../tags/tag247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46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45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248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52.xml"/><Relationship Id="rId8" Type="http://schemas.openxmlformats.org/officeDocument/2006/relationships/tags" Target="../tags/tag251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50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49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253.xml"/><Relationship Id="rId10" Type="http://schemas.openxmlformats.org/officeDocument/2006/relationships/image" Target="../media/image25.jpeg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tags" Target="../tags/tag256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55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54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jpeg"/><Relationship Id="rId8" Type="http://schemas.openxmlformats.org/officeDocument/2006/relationships/image" Target="../media/image26.jpeg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59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58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60.xml"/><Relationship Id="rId12" Type="http://schemas.openxmlformats.org/officeDocument/2006/relationships/image" Target="../media/image30.jpeg"/><Relationship Id="rId11" Type="http://schemas.openxmlformats.org/officeDocument/2006/relationships/image" Target="../media/image29.jpeg"/><Relationship Id="rId10" Type="http://schemas.openxmlformats.org/officeDocument/2006/relationships/image" Target="../media/image28.emf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image" Target="../media/image31.jpeg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62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61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66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65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64.xml"/><Relationship Id="rId1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69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68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67.xml"/><Relationship Id="rId1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72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71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70.xml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75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74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73.xml"/><Relationship Id="rId1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tags" Target="../tags/tag278.xml"/><Relationship Id="rId7" Type="http://schemas.openxmlformats.org/officeDocument/2006/relationships/image" Target="file:///C:\Users\1V994W2\PycharmProjects\PPT_Background_Generation/pic_temp/1_pic_quater_right_up.png" TargetMode="External"/><Relationship Id="rId6" Type="http://schemas.openxmlformats.org/officeDocument/2006/relationships/image" Target="../media/image4.png"/><Relationship Id="rId5" Type="http://schemas.openxmlformats.org/officeDocument/2006/relationships/tags" Target="../tags/tag277.xml"/><Relationship Id="rId4" Type="http://schemas.openxmlformats.org/officeDocument/2006/relationships/image" Target="file:///C:\Users\1V994W2\PycharmProjects\PPT_Background_Generation/pic_temp/0_pic_quater_left_up.png" TargetMode="External"/><Relationship Id="rId3" Type="http://schemas.openxmlformats.org/officeDocument/2006/relationships/image" Target="../media/image3.png"/><Relationship Id="rId2" Type="http://schemas.openxmlformats.org/officeDocument/2006/relationships/tags" Target="../tags/tag276.xml"/><Relationship Id="rId1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>
          <a:xfrm>
            <a:off x="2006600" y="635"/>
            <a:ext cx="8074660" cy="2708910"/>
          </a:xfrm>
        </p:spPr>
        <p:txBody>
          <a:bodyPr>
            <a:normAutofit/>
          </a:bodyPr>
          <a:p>
            <a:pPr mar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>
                <a:solidFill>
                  <a:schemeClr val="lt1"/>
                </a:solidFill>
              </a:rPr>
              <a:t>青春有爱</a:t>
            </a:r>
            <a:r>
              <a:rPr lang="en-US" altLang="zh-CN">
                <a:solidFill>
                  <a:schemeClr val="lt1"/>
                </a:solidFill>
              </a:rPr>
              <a:t>  </a:t>
            </a:r>
            <a:r>
              <a:rPr>
                <a:solidFill>
                  <a:schemeClr val="lt1"/>
                </a:solidFill>
              </a:rPr>
              <a:t>校园无艾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4"/>
            <p:custDataLst>
              <p:tags r:id="rId2"/>
            </p:custDataLst>
          </p:nvPr>
        </p:nvSpPr>
        <p:spPr>
          <a:xfrm>
            <a:off x="2618105" y="3547745"/>
            <a:ext cx="6901180" cy="2168525"/>
          </a:xfrm>
        </p:spPr>
        <p:txBody>
          <a:bodyPr>
            <a:no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3200">
                <a:solidFill>
                  <a:schemeClr val="lt1"/>
                </a:solidFill>
              </a:rPr>
              <a:t>石城县疾病预防控制中心     赖凤娟</a:t>
            </a:r>
            <a:endParaRPr lang="zh-CN" altLang="en-US" sz="3200">
              <a:solidFill>
                <a:schemeClr val="lt1"/>
              </a:solidFill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3200">
                <a:solidFill>
                  <a:schemeClr val="lt1"/>
                </a:solidFill>
              </a:rPr>
              <a:t>2025</a:t>
            </a:r>
            <a:r>
              <a:rPr sz="3200">
                <a:solidFill>
                  <a:schemeClr val="lt1"/>
                </a:solidFill>
              </a:rPr>
              <a:t>年</a:t>
            </a:r>
            <a:r>
              <a:rPr lang="en-US" altLang="zh-CN" sz="3200">
                <a:solidFill>
                  <a:schemeClr val="lt1"/>
                </a:solidFill>
              </a:rPr>
              <a:t>9</a:t>
            </a:r>
            <a:r>
              <a:rPr sz="3200">
                <a:solidFill>
                  <a:schemeClr val="lt1"/>
                </a:solidFill>
              </a:rPr>
              <a:t>月</a:t>
            </a:r>
            <a:r>
              <a:rPr lang="en-US" altLang="zh-CN" sz="3200">
                <a:solidFill>
                  <a:schemeClr val="lt1"/>
                </a:solidFill>
              </a:rPr>
              <a:t>9</a:t>
            </a:r>
            <a:r>
              <a:rPr sz="3200">
                <a:solidFill>
                  <a:schemeClr val="lt1"/>
                </a:solidFill>
              </a:rPr>
              <a:t>日</a:t>
            </a:r>
            <a:r>
              <a:rPr lang="zh-CN" altLang="en-US" sz="3200">
                <a:solidFill>
                  <a:schemeClr val="lt1"/>
                </a:solidFill>
              </a:rPr>
              <a:t> </a:t>
            </a:r>
            <a:endParaRPr lang="zh-CN" altLang="en-US" sz="3200">
              <a:solidFill>
                <a:schemeClr val="lt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rgbClr val="FFB9B9"/>
            </a:gs>
            <a:gs pos="64000">
              <a:srgbClr val="FF8F8E"/>
            </a:gs>
            <a:gs pos="44000">
              <a:srgbClr val="FE9E9F"/>
            </a:gs>
            <a:gs pos="84000">
              <a:srgbClr val="FF737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>
          <a:xfrm>
            <a:off x="2240280" y="892175"/>
            <a:ext cx="7840980" cy="1276985"/>
          </a:xfrm>
        </p:spPr>
        <p:txBody>
          <a:bodyPr>
            <a:normAutofit/>
          </a:bodyPr>
          <a:p>
            <a:pPr marL="0" indent="0" algn="di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90" b="1" dirty="0">
                <a:solidFill>
                  <a:srgbClr val="002060"/>
                </a:solidFill>
                <a:sym typeface="+mn-ea"/>
              </a:rPr>
              <a:t>关于艾滋病的几个问题</a:t>
            </a:r>
            <a:endParaRPr lang="zh-CN" altLang="en-US" sz="4890" b="1" dirty="0">
              <a:solidFill>
                <a:srgbClr val="002060"/>
              </a:solidFill>
              <a:sym typeface="+mn-ea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4"/>
            <p:custDataLst>
              <p:tags r:id="rId2"/>
            </p:custDataLst>
          </p:nvPr>
        </p:nvSpPr>
        <p:spPr>
          <a:xfrm>
            <a:off x="2553335" y="3429000"/>
            <a:ext cx="8689340" cy="2600960"/>
          </a:xfrm>
        </p:spPr>
        <p:txBody>
          <a:bodyPr>
            <a:noAutofit/>
          </a:bodyPr>
          <a:p>
            <a:pPr marL="0" indent="0" algn="l">
              <a:lnSpc>
                <a:spcPts val="35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一个人感染了艾滋病病毒能从外表上看出来吗？</a:t>
            </a:r>
            <a:endParaRPr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35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蚊虫叮咬会传播艾滋病吗？</a:t>
            </a:r>
            <a:endParaRPr lang="en-US" altLang="zh-CN"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35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日常生活接触（握手、共同进餐等）会传播艾滋病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吗？</a:t>
            </a:r>
            <a:endParaRPr lang="en-US" altLang="zh-CN"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35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、输入带有艾滋病病毒的血液会得艾滋病吗？</a:t>
            </a:r>
            <a:endParaRPr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35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艾滋病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的主要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传播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途径是什么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endParaRPr lang="en-US" altLang="zh-CN"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tx2"/>
            </a:gs>
            <a:gs pos="90000">
              <a:schemeClr val="tx2">
                <a:lumMod val="90000"/>
              </a:schemeClr>
            </a:gs>
            <a:gs pos="70000">
              <a:schemeClr val="accent1">
                <a:lumMod val="20000"/>
                <a:lumOff val="80000"/>
              </a:schemeClr>
            </a:gs>
          </a:gsLst>
          <a:lin ang="6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2" r:link="rId3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4"/>
            </p:custDataLst>
          </p:nvPr>
        </p:nvPicPr>
        <p:blipFill>
          <a:blip r:embed="rId5" r:link="rId6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</a:pPr>
            <a:r>
              <a:rPr lang="zh-CN" altLang="en-US" spc="15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全球艾滋病疫情情况</a:t>
            </a:r>
            <a:endParaRPr lang="zh-CN" altLang="en-US" spc="15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1691005"/>
            <a:ext cx="10515600" cy="4446905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截至202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年，全球约有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4080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万艾滋病感染者；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3160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万人正接受抗逆转录病毒治疗；130万新艾滋病感染者；63万人死于艾滋病相关疾病。</a:t>
            </a:r>
            <a:endParaRPr lang="zh-CN" altLang="en-US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lnSpc>
                <a:spcPct val="100000"/>
              </a:lnSpc>
              <a:buClrTx/>
              <a:buSzTx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年，艾滋病每分钟夺走一条生命；大约9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0万人未获治疗，其中包括6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万名艾滋病感染儿童。妇女和女孩仍然受到更多的影响，特别是在撒哈拉以南非洲，全球每日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570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例新增妇女和女孩感染艾滋病。</a:t>
            </a:r>
            <a:endParaRPr lang="zh-CN" altLang="en-US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  <a:buClrTx/>
              <a:buSzTx/>
              <a:buNone/>
            </a:pP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——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数据来源：联合国艾滋病规划署（</a:t>
            </a:r>
            <a:r>
              <a:rPr lang="en-US" altLang="zh-CN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UNAIDS</a:t>
            </a: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tx2"/>
            </a:gs>
            <a:gs pos="90000">
              <a:schemeClr val="tx2">
                <a:lumMod val="90000"/>
              </a:schemeClr>
            </a:gs>
            <a:gs pos="70000">
              <a:schemeClr val="accent1">
                <a:lumMod val="20000"/>
                <a:lumOff val="80000"/>
              </a:schemeClr>
            </a:gs>
          </a:gsLst>
          <a:lin ang="6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2" r:link="rId3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4"/>
            </p:custDataLst>
          </p:nvPr>
        </p:nvPicPr>
        <p:blipFill>
          <a:blip r:embed="rId5" r:link="rId6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</a:pPr>
            <a:r>
              <a:rPr lang="zh-CN" altLang="en-US" spc="15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我国艾滋病疫情情况</a:t>
            </a:r>
            <a:endParaRPr lang="zh-CN" altLang="en-US" spc="15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1825625"/>
            <a:ext cx="10515600" cy="2876550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截至202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年底，全国报告存活HIV/AIDS1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35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万余例，报告死亡4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.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万例。</a:t>
            </a:r>
            <a:endParaRPr lang="zh-CN" altLang="en-US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年新报告HIV/AIDS1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0.1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万例。</a:t>
            </a:r>
            <a:endParaRPr lang="zh-CN" altLang="en-US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tx2"/>
            </a:gs>
            <a:gs pos="90000">
              <a:schemeClr val="tx2">
                <a:lumMod val="90000"/>
              </a:schemeClr>
            </a:gs>
            <a:gs pos="70000">
              <a:schemeClr val="accent1">
                <a:lumMod val="20000"/>
                <a:lumOff val="80000"/>
              </a:schemeClr>
            </a:gs>
          </a:gsLst>
          <a:lin ang="600000" scaled="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1"/>
            </p:custDataLst>
          </p:nvPr>
        </p:nvPicPr>
        <p:blipFill>
          <a:blip r:embed="rId2" r:link="rId3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4"/>
            </p:custDataLst>
          </p:nvPr>
        </p:nvPicPr>
        <p:blipFill>
          <a:blip r:embed="rId5" r:link="rId6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3600" spc="15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我国艾滋病疫情在学生中的感染情况</a:t>
            </a:r>
            <a:endParaRPr lang="zh-CN" altLang="en-US" sz="3600" spc="15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1950085"/>
            <a:ext cx="10515600" cy="3551555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近年来，我国青年学生艾滋病疫情增长较快，近5年，我国大中学生艾滋病病毒感染者年增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约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30%。青年学生艾滋病传播主要以性传播为主，其中男性同性性传播约占据80%以上。有数据表明，大中学生感染者中男女比例32：1。</a:t>
            </a:r>
            <a:endParaRPr lang="zh-CN" altLang="en-US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buClrTx/>
              <a:buSzTx/>
              <a:buNone/>
            </a:pPr>
            <a:endParaRPr lang="zh-CN" altLang="en-US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sz="3200" spc="15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艾滋病对健康生命的危害</a:t>
            </a:r>
            <a:endParaRPr sz="3200" spc="15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buClrTx/>
              <a:buSzTx/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1.导致患上严重疾病，痛苦死亡。死前常合并多种病症（如肿瘤、结核病、口腔念珠菌病、皮肤療疽、带状疱疹、身体极度消瘦等）病程晚期痛苦不堪。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b="1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pic>
        <p:nvPicPr>
          <p:cNvPr id="38915" name="Picture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353935" y="3610610"/>
            <a:ext cx="3129280" cy="280289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pic>
        <p:nvPicPr>
          <p:cNvPr id="38916" name="Picture 1" descr="C:\Documents and Settings\Administrator\Application Data\Tencent\Users\66494892\QQ\WinTemp\RichOle\RJPXVXX{}CJO5BYPW)M58T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370" y="2997835"/>
            <a:ext cx="2867025" cy="2802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3947160" y="3231515"/>
            <a:ext cx="3204210" cy="2569210"/>
          </a:xfrm>
          <a:prstGeom prst="rect">
            <a:avLst/>
          </a:prstGeom>
          <a:solidFill>
            <a:schemeClr val="lt1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altLang="zh-CN" sz="2800" spc="15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自身感染后很容易将病毒传染给配偶，造成配偶感染、死亡，家破人亡。</a:t>
            </a:r>
            <a:endParaRPr lang="en-US" altLang="zh-CN" sz="2800" spc="15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2" name="https://photo-static-api.fotomore.com/creative/vcg/veer/400/new/VCG41N515894226.jpg?uid=386&amp;timestamp=1701258329&amp;sign=8735445aac3a0e2c49f81339f60b5ed3" descr="templates\picture_hover\&amp;pky250_sjzg_VCG41N515894226&amp;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9030" y="374650"/>
            <a:ext cx="4257675" cy="2157730"/>
          </a:xfrm>
          <a:prstGeom prst="rect">
            <a:avLst/>
          </a:prstGeom>
        </p:spPr>
      </p:pic>
      <p:pic>
        <p:nvPicPr>
          <p:cNvPr id="3" name="https://photo-static-api.fotomore.com/creative/vcg/400/new/VCG41N1395896460.jpg?uid=386&amp;timestamp=1701258587&amp;sign=77208e0332a8849587c74c097ce830b9" descr="templates\picture_hover\&amp;pky340_sjzg_VCG41N1395896460&amp;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0425" y="290195"/>
            <a:ext cx="4048760" cy="2242185"/>
          </a:xfrm>
          <a:prstGeom prst="rect">
            <a:avLst/>
          </a:prstGeom>
        </p:spPr>
      </p:pic>
      <p:pic>
        <p:nvPicPr>
          <p:cNvPr id="5" name="https://photo-static-api.fotomore.com/creative/vcg/400/new/VCG41N1342134622.jpg?uid=386&amp;timestamp=1701258180&amp;sign=a448af8a44d05bb4ad52a689d48eee6b" descr="templates\picture_hover\&amp;pky310_sjzg_VCG41N1342134622&amp;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587615" y="3429635"/>
            <a:ext cx="4033520" cy="2566035"/>
          </a:xfrm>
          <a:prstGeom prst="rect">
            <a:avLst/>
          </a:prstGeom>
        </p:spPr>
      </p:pic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838200" y="365125"/>
            <a:ext cx="4646930" cy="5812155"/>
          </a:xfrm>
          <a:prstGeom prst="rect">
            <a:avLst/>
          </a:prstGeom>
          <a:solidFill>
            <a:schemeClr val="lt1"/>
          </a:solidFill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l"/>
            <a:r>
              <a:rPr lang="en-US" altLang="zh-CN" sz="2800" spc="15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2.传染家人朋友。夫妻之间传播、性伴之间传播，导致很多人</a:t>
            </a:r>
            <a:r>
              <a:rPr lang="zh-CN" altLang="zh-CN" sz="2800" spc="15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感染</a:t>
            </a:r>
            <a:r>
              <a:rPr lang="en-US" altLang="zh-CN" sz="2800" spc="15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死亡，还会传染给自己的后代。</a:t>
            </a:r>
            <a:endParaRPr lang="en-US" altLang="zh-CN" sz="2800" spc="150">
              <a:solidFill>
                <a:schemeClr val="tx1"/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39939" name="Picture 2" descr="c:\documents and settings\len\application data\360se6\User Data\temp\litpic_14113494434275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4850" y="365125"/>
            <a:ext cx="5867400" cy="581215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9" name="图片 8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4" name="爆炸形 2 3"/>
          <p:cNvSpPr/>
          <p:nvPr>
            <p:custDataLst>
              <p:tags r:id="rId8"/>
            </p:custDataLst>
          </p:nvPr>
        </p:nvSpPr>
        <p:spPr>
          <a:xfrm>
            <a:off x="838200" y="2018665"/>
            <a:ext cx="3550920" cy="2239010"/>
          </a:xfrm>
          <a:prstGeom prst="irregularSeal2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 b="1" dirty="0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家破人亡</a:t>
            </a:r>
            <a:endParaRPr lang="zh-CN" altLang="en-US" sz="4000" b="1" dirty="0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5" name="爆炸形 1 4"/>
          <p:cNvSpPr/>
          <p:nvPr>
            <p:custDataLst>
              <p:tags r:id="rId9"/>
            </p:custDataLst>
          </p:nvPr>
        </p:nvSpPr>
        <p:spPr>
          <a:xfrm>
            <a:off x="4640580" y="1255395"/>
            <a:ext cx="2675255" cy="2685415"/>
          </a:xfrm>
          <a:prstGeom prst="irregularSeal1">
            <a:avLst/>
          </a:prstGeom>
          <a:solidFill>
            <a:schemeClr val="accent2"/>
          </a:solidFill>
          <a:ln>
            <a:solidFill>
              <a:schemeClr val="accent2">
                <a:shade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 b="1" dirty="0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孤儿无人抚养</a:t>
            </a:r>
            <a:endParaRPr lang="zh-CN" altLang="en-US" sz="3200" b="1" dirty="0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6" name="爆炸形 1 5"/>
          <p:cNvSpPr/>
          <p:nvPr>
            <p:custDataLst>
              <p:tags r:id="rId10"/>
            </p:custDataLst>
          </p:nvPr>
        </p:nvSpPr>
        <p:spPr>
          <a:xfrm>
            <a:off x="7927340" y="768985"/>
            <a:ext cx="3226435" cy="2661285"/>
          </a:xfrm>
          <a:prstGeom prst="irregularSeal1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dirty="0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父母无人赡养</a:t>
            </a:r>
            <a:endParaRPr lang="zh-CN" altLang="en-US" sz="3600" dirty="0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7" name="爆炸形 1 6"/>
          <p:cNvSpPr/>
          <p:nvPr>
            <p:custDataLst>
              <p:tags r:id="rId11"/>
            </p:custDataLst>
          </p:nvPr>
        </p:nvSpPr>
        <p:spPr>
          <a:xfrm>
            <a:off x="2390140" y="3742690"/>
            <a:ext cx="2974340" cy="2707640"/>
          </a:xfrm>
          <a:prstGeom prst="irregularSeal1">
            <a:avLst/>
          </a:prstGeom>
          <a:solidFill>
            <a:schemeClr val="accent1"/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dirty="0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平均寿命下降</a:t>
            </a:r>
            <a:endParaRPr lang="zh-CN" altLang="en-US" sz="3600" dirty="0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8" name="爆炸形 1 7"/>
          <p:cNvSpPr/>
          <p:nvPr>
            <p:custDataLst>
              <p:tags r:id="rId12"/>
            </p:custDataLst>
          </p:nvPr>
        </p:nvSpPr>
        <p:spPr>
          <a:xfrm>
            <a:off x="6606540" y="3538855"/>
            <a:ext cx="4747260" cy="2910840"/>
          </a:xfrm>
          <a:prstGeom prst="irregularSeal1">
            <a:avLst/>
          </a:prstGeom>
          <a:solidFill>
            <a:schemeClr val="accent2"/>
          </a:solidFill>
          <a:ln>
            <a:solidFill>
              <a:schemeClr val="accent2">
                <a:shade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dirty="0">
                <a:solidFill>
                  <a:srgbClr val="FFFFFF"/>
                </a:solidFill>
                <a:latin typeface="隶书" panose="02010509060101010101" pitchFamily="49" charset="-122"/>
                <a:ea typeface="隶书" panose="02010509060101010101" pitchFamily="49" charset="-122"/>
                <a:sym typeface="+mn-ea"/>
              </a:rPr>
              <a:t>治疗耗费大量钱财</a:t>
            </a:r>
            <a:endParaRPr lang="zh-CN" altLang="en-US" sz="3600" dirty="0">
              <a:solidFill>
                <a:srgbClr val="FFFFFF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838200" y="365125"/>
            <a:ext cx="10515600" cy="1267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5335" dirty="0">
                <a:solidFill>
                  <a:schemeClr val="dk1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3.</a:t>
            </a:r>
            <a:r>
              <a:rPr lang="zh-CN" altLang="en-US" sz="5335" dirty="0">
                <a:solidFill>
                  <a:schemeClr val="dk1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代价巨大</a:t>
            </a:r>
            <a:br>
              <a:rPr lang="zh-CN" altLang="en-US" dirty="0">
                <a:solidFill>
                  <a:schemeClr val="dk1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dirty="0">
              <a:solidFill>
                <a:schemeClr val="dk1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</p:spTree>
    <p:custDataLst>
      <p:tags r:id="rId1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624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什么是艾滋病病毒？</a:t>
            </a:r>
            <a:br>
              <a:rPr lang="zh-CN" altLang="en-US" dirty="0">
                <a:solidFill>
                  <a:schemeClr val="dk1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dirty="0">
              <a:solidFill>
                <a:schemeClr val="dk1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pic>
        <p:nvPicPr>
          <p:cNvPr id="19459" name="Picture 5" descr="http:/www.hivcn.com/pic/img/v1big.jpg"/>
          <p:cNvPicPr>
            <a:picLocks noGrp="1" noChangeAspect="1"/>
          </p:cNvPicPr>
          <p:nvPr/>
        </p:nvPicPr>
        <p:blipFill>
          <a:blip r:embed="rId9" r:link="rId10"/>
          <a:stretch>
            <a:fillRect/>
          </a:stretch>
        </p:blipFill>
        <p:spPr>
          <a:xfrm>
            <a:off x="7543165" y="1416685"/>
            <a:ext cx="4451350" cy="47599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内容占位符 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838200" y="1590040"/>
            <a:ext cx="5181600" cy="458724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艾滋病病毒的医学名称为"人类免疫缺陷病毒"（英文缩写HIV），它侵入人体后破环人体的免疫系统，使人体发生多种难以治愈的感染和肿瘤，最终导致死亡。</a:t>
            </a:r>
            <a:endParaRPr lang="en-US" altLang="zh-CN" sz="32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2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2" name="图片 1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624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艾滋病病毒的生物特性</a:t>
            </a:r>
            <a:br>
              <a:rPr lang="zh-CN" altLang="en-US" b="1" dirty="0">
                <a:solidFill>
                  <a:schemeClr val="dk1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b="1" dirty="0">
              <a:solidFill>
                <a:schemeClr val="dk1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/>
        </p:nvSpPr>
        <p:spPr>
          <a:xfrm>
            <a:off x="622935" y="1750060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1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●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相当脆弱，一般离开人体数小时后即死亡，对外界抵抗力低于乙肝病毒。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 defTabSz="914400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●常用的各类化学消毒剂10%漂白粉、2%戊二醛、4%福尔马林、2%氯胺、6%过氧化氢、50%乙醇、乙醚、丙酮等均可迅速杀死HIV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 defTabSz="914400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●各种医疗用具经严格消毒后完全可以杀灭HIV。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 defTabSz="914400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●但HIV 对紫外线或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Symbol" panose="05050102010706020507" pitchFamily="18" charset="2"/>
              </a:rPr>
              <a:t>射线</a:t>
            </a:r>
            <a:r>
              <a:rPr lang="en-US" altLang="zh-CN" sz="28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不敏感。</a:t>
            </a: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algn="l">
              <a:lnSpc>
                <a:spcPct val="100000"/>
              </a:lnSpc>
              <a:buClrTx/>
              <a:buSzTx/>
              <a:buFontTx/>
              <a:buNone/>
            </a:pPr>
            <a:endParaRPr lang="en-US" altLang="zh-CN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</a:rPr>
              <a:t>艾滋病的基本概念</a:t>
            </a:r>
            <a:endParaRPr lang="zh-CN" altLang="en-US" sz="54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38200" y="1825625"/>
            <a:ext cx="10515600" cy="4588510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一、艾滋病（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AIDS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）：即获得性免疫缺陷综合征。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病因：</a:t>
            </a:r>
            <a:r>
              <a:rPr 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获得性。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发病机制：免疫缺陷。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临床表现：淋巴结增大、盗汗、持续发烧、持续咳嗽、持久腹泻、体重下降及真菌性口炎等综合征。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病原：人类免疫缺陷病毒（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）。性质：传染病。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传播途径：性（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95%-99%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）、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血液、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母婴。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传播特点：人类普遍易感，速度快范围广。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22555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艾滋病的基本概念</a:t>
            </a:r>
            <a:endParaRPr lang="zh-CN" altLang="en-US" sz="54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902970" y="1405890"/>
            <a:ext cx="10450830" cy="5103495"/>
          </a:xfrm>
          <a:prstGeom prst="rect">
            <a:avLst/>
          </a:prstGeom>
        </p:spPr>
        <p:txBody>
          <a:bodyPr vert="horz" wrap="square" lIns="90170" tIns="46990" rIns="90170" bIns="46990" rtlCol="0">
            <a:normAutofit fontScale="9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en-US" altLang="zh-CN" sz="3110">
                <a:solidFill>
                  <a:schemeClr val="dk1">
                    <a:lumMod val="85000"/>
                    <a:lumOff val="1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 </a:t>
            </a:r>
            <a:r>
              <a:rPr lang="zh-CN" altLang="en-US" sz="311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感染后：病死率极高，全球第4位死因。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预防：无特异性疫苗，全民提高认识，避免高危行为。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治疗：尚不能治愈，但通过系统规范的抗病毒治疗可延长寿命，提高生活质量。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二、分类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（1）艾滋病病毒感染者：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感染HIV后，开始免疫系统还未受到严重破坏，没有表现明显症状。</a:t>
            </a:r>
            <a:endParaRPr lang="zh-CN" altLang="en-US" sz="5335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0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艾滋病的基本概念</a:t>
            </a:r>
            <a:br>
              <a:rPr lang="zh-CN" altLang="en-US">
                <a:solidFill>
                  <a:schemeClr val="dk1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>
              <a:solidFill>
                <a:schemeClr val="dk1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473075" y="1115060"/>
            <a:ext cx="10998835" cy="5423535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）艾滋病病人：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免疫系统严重破坏，发生各种机会性感染和肿瘤，出现严重的综合病症，直至死亡。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三、艾滋病急性期：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1-3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周。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四、艾滋病无症状期：平均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4-8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年，短者半年，个别长的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年以上。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五、艾滋病期：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感染HIV后的终末阶段。患者CD4+T淋巴细胞计数多&lt;200个/μL。此期主要临床表现为HIV相关症状、体征及各种机会性感染和肿瘤。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六、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在人体内的存在：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HIV/AIDS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者的血液、精液、阴道分泌液、乳液、伤口渗出液。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buClrTx/>
              <a:buSzTx/>
              <a:buFontTx/>
            </a:pPr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</a:rPr>
              <a:t>艾滋病的</a:t>
            </a:r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传染源</a:t>
            </a:r>
            <a:endParaRPr lang="zh-CN" altLang="en-US" sz="54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感染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是本病唯一的传染源，包括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AIDS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患者和无症状的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感染者，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一旦进入人体，长期存活于人体内，成为持久的传染源。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感染者和</a:t>
            </a:r>
            <a:r>
              <a:rPr lang="en-US" altLang="zh-CN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AIDS</a:t>
            </a:r>
            <a:r>
              <a:rPr lang="zh-CN" altLang="en-US" sz="24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患者的各种体液均具有传染性，体液中的含量从高到低排列依次是：血液、精液、阴道分泌液、羊水、乳汁。目前认为主要是通过精液、阴道分泌液和血液，经破损的皮肤或黏膜传播。其他体液，如唾液、尿液、眼泪，因病毒载量低，目前认为不具有传染性。</a:t>
            </a:r>
            <a:endParaRPr lang="zh-CN" altLang="en-US" sz="24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艾滋病的传播途径</a:t>
            </a:r>
            <a:endParaRPr lang="zh-CN" altLang="en-US" sz="54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  <a:buSzTx/>
            </a:pP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一、性接触传播</a:t>
            </a:r>
            <a:endParaRPr lang="zh-CN" altLang="en-US" sz="2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同性和异性无保护的性行为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HIV的性传播与许多因素有关，如性伴数、性伴感染情况、性接触频率与强度、有无性病及生殖器局部损害程度、性交方式、有无吸毒、有无保护措施等。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>
              <a:buClrTx/>
              <a:buSzTx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我国有男同性恋者</a:t>
            </a:r>
            <a:r>
              <a:rPr lang="en-US" altLang="zh-CN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35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00多万，男男性行为者总数数倍于此。男男性行为者是此病的脆弱人群，也是艾滋病的高发人群。艾滋病1981年在美国首次出现就是在男性同性恋人群中；20世纪80年代，绝大多数美国的艾滋病病毒感染者是男同性恋者；198</a:t>
            </a:r>
            <a:r>
              <a:rPr lang="en-US" altLang="zh-CN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</a:t>
            </a:r>
            <a:r>
              <a:rPr lang="zh-CN" altLang="en-US" sz="32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年我国发现的第一例经性传播感染艾滋病病毒的中国人，就是有多个同性性伴的男子。</a:t>
            </a:r>
            <a:endParaRPr lang="zh-CN" altLang="en-US" sz="32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</a:rPr>
              <a:t>艾滋病的传播途径</a:t>
            </a:r>
            <a:endParaRPr lang="zh-CN" altLang="en-US">
              <a:solidFill>
                <a:schemeClr val="dk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956310" y="1595755"/>
            <a:ext cx="10515600" cy="4622800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二、血液传播</a:t>
            </a:r>
            <a:endParaRPr lang="zh-CN" altLang="en-US" sz="2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这个途径是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HIV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传播最直接、效率最高的途径，感染的风险率大于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96%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，包括：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输入被污染的血液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注射被污染的血制品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移植感染者的器官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与感染者共用注射器、针头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使用不洁器具，理发、美发工具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2" name="图片 1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40105" y="457200"/>
            <a:ext cx="3931920" cy="109664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2800" spc="15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三、母婴传播</a:t>
            </a:r>
            <a:endParaRPr lang="zh-CN" altLang="en-US" sz="2800" spc="15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40105" y="1664335"/>
            <a:ext cx="3931920" cy="42049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•"/>
            </a:pPr>
            <a:r>
              <a:rPr lang="zh-CN" altLang="en-US" sz="2800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怀孕、分娩、哺乳</a:t>
            </a:r>
            <a:endParaRPr lang="zh-CN" altLang="en-US" sz="2800" spc="150">
              <a:solidFill>
                <a:schemeClr val="dk1">
                  <a:lumMod val="85000"/>
                  <a:lumOff val="15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228600" indent="-22860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Char char="•"/>
            </a:pPr>
            <a:r>
              <a:rPr lang="zh-CN" altLang="en-US" sz="2800" spc="150">
                <a:solidFill>
                  <a:schemeClr val="dk1">
                    <a:lumMod val="85000"/>
                    <a:lumOff val="15000"/>
                  </a:schemeClr>
                </a:solidFill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HIV阳性的母亲将病毒传给她的新生婴儿的比例为15%-50%。新生儿的传染可以发生在宫内、分娩时或分娩后。</a:t>
            </a:r>
            <a:endParaRPr lang="zh-CN" altLang="en-US" sz="2800" spc="150">
              <a:solidFill>
                <a:schemeClr val="dk1">
                  <a:lumMod val="85000"/>
                  <a:lumOff val="15000"/>
                </a:schemeClr>
              </a:solidFill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7" name="内容占位符 6" descr="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3915" y="1256665"/>
            <a:ext cx="5193665" cy="480695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HIV</a:t>
            </a:r>
            <a:r>
              <a:rPr lang="zh-CN" altLang="en-US" sz="4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  <a:t>不会经以下途径传播</a:t>
            </a:r>
            <a:endParaRPr lang="zh-CN" altLang="en-US" sz="40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pic>
        <p:nvPicPr>
          <p:cNvPr id="7" name="内容占位符 6" descr="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155" y="1444625"/>
            <a:ext cx="11002010" cy="505015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40105" y="440690"/>
            <a:ext cx="3931920" cy="18681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蚊虫叮咬不会传播艾滋病：</a:t>
            </a:r>
            <a:br>
              <a:rPr lang="zh-CN" altLang="en-US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>
              <a:solidFill>
                <a:srgbClr val="FF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926465" y="2040890"/>
            <a:ext cx="3931920" cy="38284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28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、蚊子吸血不吐血。</a:t>
            </a:r>
            <a:endParaRPr lang="zh-CN" altLang="en-US" sz="2800">
              <a:solidFill>
                <a:schemeClr val="dk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28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、即使有吐血，其中的艾滋病病毒量非常的少。</a:t>
            </a:r>
            <a:endParaRPr lang="zh-CN" altLang="en-US" sz="2800">
              <a:solidFill>
                <a:schemeClr val="dk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28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2800">
                <a:solidFill>
                  <a:schemeClr val="dk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、还没有发现因蚊子叮咬感染艾滋病的病例。</a:t>
            </a:r>
            <a:endParaRPr lang="zh-CN" altLang="en-US" sz="2800">
              <a:solidFill>
                <a:schemeClr val="dk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12" name="图片占位符 11" descr="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82945" y="828040"/>
            <a:ext cx="5002530" cy="4445635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</a:rPr>
              <a:t>艾滋病的临床表现</a:t>
            </a:r>
            <a:endParaRPr lang="zh-CN" altLang="en-US">
              <a:solidFill>
                <a:schemeClr val="dk1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内容占位符 7"/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 eaLnBrk="0" fontAlgn="base" hangingPunct="0">
              <a:lnSpc>
                <a:spcPct val="100000"/>
              </a:lnSpc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1.长期低烧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eaLnBrk="0" fontAlgn="base" hangingPunct="0">
              <a:lnSpc>
                <a:spcPct val="100000"/>
              </a:lnSpc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2.进行性消瘦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eaLnBrk="0" fontAlgn="base" hangingPunct="0">
              <a:lnSpc>
                <a:spcPct val="100000"/>
              </a:lnSpc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3.反复拉肚子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eaLnBrk="0" fontAlgn="base" hangingPunct="0">
              <a:lnSpc>
                <a:spcPct val="100000"/>
              </a:lnSpc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4.恶性肿瘤、结核病、霉菌病、皮疹等合并症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indent="-342900" algn="l" eaLnBrk="0" fontAlgn="base" hangingPunct="0">
              <a:lnSpc>
                <a:spcPct val="100000"/>
              </a:lnSpc>
              <a:spcBef>
                <a:spcPct val="20000"/>
              </a:spcBef>
              <a:buFont typeface="Wingdings 2" panose="05020102010507070707" pitchFamily="18" charset="2"/>
              <a:buNone/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</a:t>
            </a:r>
            <a:r>
              <a:rPr lang="zh-CN" altLang="en-US" sz="28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特别提醒：艾滋病未发病前无症状，外表看不出是否感染艾滋病，和健康人无区别，但传染性非常强！</a:t>
            </a:r>
            <a:endParaRPr lang="zh-CN" altLang="en-US" sz="28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6" name="图片 5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pic>
        <p:nvPicPr>
          <p:cNvPr id="45060" name="Picture 2" descr="aids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990" y="1386205"/>
            <a:ext cx="2663825" cy="223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6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0180" y="3489325"/>
            <a:ext cx="3001010" cy="2374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3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9505" y="3618230"/>
            <a:ext cx="3058795" cy="230378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5064" name="Picture 2" descr="aids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60815" y="1386205"/>
            <a:ext cx="3000375" cy="2232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38200" y="365125"/>
            <a:ext cx="10515600" cy="15932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       </a:t>
            </a:r>
            <a:r>
              <a:rPr lang="zh-CN" altLang="en-US" sz="40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侵犯身体所有部位，严重影响生活质量</a:t>
            </a:r>
            <a:br>
              <a:rPr lang="zh-CN" altLang="en-US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pic>
        <p:nvPicPr>
          <p:cNvPr id="45058" name="Picture 2" descr="aids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" y="1386205"/>
            <a:ext cx="5558155" cy="49168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40105" y="457200"/>
            <a:ext cx="6716395" cy="1002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为什么说艾滋病是能够预防的？</a:t>
            </a:r>
            <a:endParaRPr lang="zh-CN" altLang="en-US" sz="3600" b="1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pic>
        <p:nvPicPr>
          <p:cNvPr id="43011" name="Picture 4" descr="21"/>
          <p:cNvPicPr>
            <a:picLocks noGrp="1"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9240" y="987425"/>
            <a:ext cx="3742055" cy="4882515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/>
        </p:nvSpPr>
        <p:spPr>
          <a:xfrm>
            <a:off x="840105" y="1459865"/>
            <a:ext cx="6716395" cy="4409440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-342900" eaLnBrk="1" hangingPunct="1"/>
            <a:r>
              <a:rPr lang="en-US" altLang="zh-CN" sz="32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隶书" panose="02010509060101010101" pitchFamily="49" charset="-122"/>
                <a:sym typeface="+mn-ea"/>
              </a:rPr>
              <a:t>首先艾滋病病毒的传播途径非常明确，通过血液传播、性传播和母婴传播；其次，艾滋病病毒在体外环境下很脆弱，很容易被杀死，因此艾滋病病毒不通过空气、食物、水等一般性日常生活接触传播。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隶书" panose="02010509060101010101" pitchFamily="49" charset="-122"/>
            </a:endParaRPr>
          </a:p>
          <a:p>
            <a:pPr lvl="0" indent="-342900" eaLnBrk="1" hangingPunct="1"/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隶书" panose="02010509060101010101" pitchFamily="49" charset="-122"/>
                <a:sym typeface="+mn-ea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隶书" panose="02010509060101010101" pitchFamily="49" charset="-122"/>
                <a:sym typeface="+mn-ea"/>
              </a:rPr>
              <a:t>另外，艾滋病的传播主要与人类的社会行为有关，完全可以通过规范人们的社会行为而被阻断，是能够预防的。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隶书" panose="02010509060101010101" pitchFamily="49" charset="-122"/>
              <a:sym typeface="+mn-ea"/>
            </a:endParaRPr>
          </a:p>
        </p:txBody>
      </p:sp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3" name="图片 2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/>
        </p:nvSpPr>
        <p:spPr>
          <a:xfrm>
            <a:off x="838200" y="2578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如何预防艾滋病？</a:t>
            </a:r>
            <a:b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sp>
        <p:nvSpPr>
          <p:cNvPr id="6" name="内容占位符 5"/>
          <p:cNvSpPr>
            <a:spLocks noGrp="1"/>
          </p:cNvSpPr>
          <p:nvPr/>
        </p:nvSpPr>
        <p:spPr>
          <a:xfrm>
            <a:off x="838200" y="1195705"/>
            <a:ext cx="10515600" cy="4871085"/>
          </a:xfrm>
          <a:prstGeom prst="rect">
            <a:avLst/>
          </a:prstGeom>
        </p:spPr>
        <p:txBody>
          <a:bodyPr vert="horz" wrap="square" lIns="90170" tIns="46990" rIns="90170" bIns="46990" rtlCol="0">
            <a:normAutofit lnSpcReduction="2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45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针对性接触传播：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eaLnBrk="1" hangingPunct="1">
              <a:lnSpc>
                <a:spcPct val="145000"/>
              </a:lnSpc>
              <a:buNone/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1、洁身自爱、遵守性道德是预防经性途径传染艾滋病毒的根本措施。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eaLnBrk="1" hangingPunct="1">
              <a:lnSpc>
                <a:spcPct val="145000"/>
              </a:lnSpc>
              <a:buNone/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2、不搞卖淫、嫖娼等违法活动。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eaLnBrk="1" hangingPunct="1">
              <a:lnSpc>
                <a:spcPct val="145000"/>
              </a:lnSpc>
              <a:buNone/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3、发生性行为时，做到正确全程使用安全套。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eaLnBrk="1" hangingPunct="1">
              <a:lnSpc>
                <a:spcPct val="145000"/>
              </a:lnSpc>
              <a:buNone/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4、患有性病后应及时、积极进行治疗。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eaLnBrk="1" hangingPunct="1"/>
            <a:endParaRPr lang="en-US" altLang="en-US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  <a:sym typeface="+mn-ea"/>
            </a:endParaRPr>
          </a:p>
          <a:p>
            <a:endParaRPr lang="en-US" altLang="en-US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4" name="图片 3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如何预防艾滋病？</a:t>
            </a:r>
            <a:b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407035" y="1212850"/>
            <a:ext cx="10946765" cy="6211570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针对血液传僠：</a:t>
            </a:r>
            <a:endParaRPr kumimoji="0" lang="zh-CN" altLang="en-US" sz="2800" b="0" i="0" u="none" strike="noStrike" kern="1200" cap="none" spc="0" normalizeH="0" baseline="0" noProof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  1.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不以任何方式吸毒，远离毒品；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  2.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不轻易接受输血和血制品（如必须使用，要求医院提供经艾滋病病毒检测合格的血液和血制品）；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  3.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不与他人共用针头、针管、纱布、药棉等用具。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  4.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患病需要接受打针（注射）和治疗时，一定要使用合格的一次性无菌注射器和经过严格消毒的医疗器械，绝对不能共用注射器。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  5.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不与他人共用牙刷、牙签、剃须刀及有可能刺破皮肤或黏膜的日常生活用品。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4" name="图片 3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如何预防艾滋病？</a:t>
            </a:r>
            <a:b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</a:rPr>
            </a:br>
            <a:endParaRPr lang="zh-CN" altLang="en-US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cs typeface="隶书" panose="020105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360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 </a:t>
            </a:r>
            <a:r>
              <a:rPr lang="zh-CN" altLang="en-US" sz="2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针对母婴传播：</a:t>
            </a:r>
            <a:endParaRPr kumimoji="0" lang="zh-CN" altLang="en-US" sz="2800" b="0" i="0" u="none" strike="noStrike" kern="1200" cap="none" spc="0" normalizeH="0" baseline="0" noProof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做母亲的，只有确保自己没有染上HIV，才能使婴儿免受感染。假如夫妇未能确定彼此是否带有病毒，在决定怀孕前应先进HIV抗体测试。</a:t>
            </a:r>
            <a:endParaRPr kumimoji="0" lang="zh-CN" altLang="en-US" sz="2800" b="0" i="0" u="none" strike="noStrike" kern="1200" cap="none" spc="0" normalizeH="0" baseline="0" noProof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kumimoji="0" lang="zh-CN" altLang="en-US" sz="2800" b="0" i="0" u="none" strike="noStrike" kern="1200" cap="none" spc="0" normalizeH="0" baseline="0" noProof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4" name="图片 3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发生不安全性行为有顾虑者怎么办</a:t>
            </a:r>
            <a:endParaRPr lang="zh-CN" altLang="en-US" b="1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720090" y="1691005"/>
            <a:ext cx="10515600" cy="4351338"/>
          </a:xfrm>
          <a:prstGeom prst="rect">
            <a:avLst/>
          </a:prstGeom>
        </p:spPr>
        <p:txBody>
          <a:bodyPr vert="horz" wrap="square" lIns="90170" tIns="46990" rIns="90170" bIns="4699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暴露后预防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PEP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）：尚未感染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HIV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的人群，在暴露于高感染风险后，如与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HIV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感染者或者感染状态不明者发生明确的体液交换行为，尽早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不超过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72h)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服用特定的抗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HIV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药物，降低</a:t>
            </a:r>
            <a:r>
              <a:rPr lang="en-US" altLang="zh-CN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HIV</a:t>
            </a:r>
            <a:r>
              <a:rPr lang="zh-CN" altLang="en-US" sz="2800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感染风险的生物学方法。</a:t>
            </a:r>
            <a:endParaRPr lang="zh-CN" altLang="en-US" sz="2800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00000"/>
              </a:lnSpc>
            </a:pPr>
            <a:r>
              <a:rPr lang="en-US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2.仅凭身体有无症状和体征不能判断是否感染了艾滋病，必须进行艾滋病病毒抗体检测才能确定。感染后，一般经过1</a:t>
            </a: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-3</a:t>
            </a:r>
            <a:r>
              <a:rPr lang="en-US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周（窗口期）才能从血液中检测到艾滋病病毒抗体。</a:t>
            </a:r>
            <a:b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</a:br>
            <a:r>
              <a:rPr lang="en-US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3.如果怀疑自己被感染，可到省、市（地）、县（区）各级疾病预防控制中心和各级卫生行政部门指定的医疗机构，接受免费的艾滋病咨询和初筛检测，检测结果是保密的</a:t>
            </a:r>
            <a:r>
              <a:rPr lang="en-US" altLang="zh-CN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en-US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但必须采用实名登记。</a:t>
            </a:r>
            <a:endParaRPr lang="en-US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/>
          <p:nvPr userDrawn="1">
            <p:custDataLst>
              <p:tags r:id="rId2"/>
            </p:custDataLst>
          </p:nvPr>
        </p:nvPicPr>
        <p:blipFill>
          <a:blip r:embed="rId3" r:link="rId4" cstate="email"/>
          <a:stretch>
            <a:fillRect/>
          </a:stretch>
        </p:blipFill>
        <p:spPr>
          <a:xfrm>
            <a:off x="0" y="0"/>
            <a:ext cx="720090" cy="598170"/>
          </a:xfrm>
          <a:prstGeom prst="rect">
            <a:avLst/>
          </a:prstGeom>
        </p:spPr>
      </p:pic>
      <p:pic>
        <p:nvPicPr>
          <p:cNvPr id="4" name="图片 3"/>
          <p:cNvPicPr/>
          <p:nvPr userDrawn="1">
            <p:custDataLst>
              <p:tags r:id="rId5"/>
            </p:custDataLst>
          </p:nvPr>
        </p:nvPicPr>
        <p:blipFill>
          <a:blip r:embed="rId6" r:link="rId7" cstate="email"/>
          <a:stretch>
            <a:fillRect/>
          </a:stretch>
        </p:blipFill>
        <p:spPr>
          <a:xfrm>
            <a:off x="11471910" y="0"/>
            <a:ext cx="720090" cy="5981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/>
        </p:nvSpPr>
        <p:spPr>
          <a:xfrm>
            <a:off x="956310" y="7054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5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 </a:t>
            </a:r>
            <a:r>
              <a:rPr lang="zh-CN" altLang="en-US" sz="35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艾滋病威胁</a:t>
            </a:r>
            <a:r>
              <a:rPr lang="zh-CN" altLang="en-US" sz="35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每一个人和每一个家庭</a:t>
            </a:r>
            <a:endParaRPr lang="zh-CN" altLang="en-US" sz="35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  <a:sym typeface="+mn-ea"/>
            </a:endParaRPr>
          </a:p>
          <a:p>
            <a:endParaRPr lang="zh-CN" altLang="en-US" sz="35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  <a:sym typeface="+mn-ea"/>
            </a:endParaRPr>
          </a:p>
          <a:p>
            <a:r>
              <a:rPr lang="en-US" altLang="zh-CN" sz="35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                </a:t>
            </a:r>
            <a:r>
              <a:rPr lang="zh-CN" altLang="en-US" sz="35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黑体" panose="02010609060101010101" charset="-122"/>
                <a:ea typeface="黑体" panose="02010609060101010101" charset="-122"/>
                <a:cs typeface="隶书" panose="02010509060101010101" pitchFamily="49" charset="-122"/>
                <a:sym typeface="+mn-ea"/>
              </a:rPr>
              <a:t>预防艾滋病是全社会的责任。</a:t>
            </a:r>
            <a:endParaRPr lang="zh-CN" altLang="en-US" sz="35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黑体" panose="02010609060101010101" charset="-122"/>
              <a:ea typeface="黑体" panose="02010609060101010101" charset="-122"/>
              <a:cs typeface="隶书" panose="02010509060101010101" pitchFamily="49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/>
        </p:nvSpPr>
        <p:spPr>
          <a:xfrm>
            <a:off x="838200" y="2335530"/>
            <a:ext cx="10515600" cy="374015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 fontScale="9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b="1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隶书" panose="02010509060101010101" pitchFamily="49" charset="-122"/>
                <a:sym typeface="+mn-ea"/>
              </a:rPr>
              <a:t>        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学生是祖国的未来，家庭的希望，除了你自己一生避免染上艾滋病外，</a:t>
            </a:r>
            <a:r>
              <a:rPr lang="zh-CN" alt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我们希望你能成为健康传播者和健康小卫士。</a:t>
            </a: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endParaRPr lang="zh-CN" altLang="en-US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</a:t>
            </a:r>
            <a:endParaRPr lang="zh-CN" altLang="en-US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今天大家学习后可以把您掌握的知识告诉您的家人、朋友。让更多的人知道艾滋病、了解艾滋病、预防艾滋病、远离艾滋病。</a:t>
            </a:r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zh-CN" altLang="en-US" sz="2800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9000">
              <a:srgbClr val="FFB9B9"/>
            </a:gs>
            <a:gs pos="64000">
              <a:srgbClr val="FF8F8E"/>
            </a:gs>
            <a:gs pos="44000">
              <a:srgbClr val="FE9E9F"/>
            </a:gs>
            <a:gs pos="84000">
              <a:srgbClr val="FF737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ctrTitle" idx="13"/>
            <p:custDataLst>
              <p:tags r:id="rId1"/>
            </p:custDataLst>
          </p:nvPr>
        </p:nvSpPr>
        <p:spPr>
          <a:xfrm>
            <a:off x="1921510" y="1675765"/>
            <a:ext cx="7840980" cy="1276985"/>
          </a:xfrm>
        </p:spPr>
        <p:txBody>
          <a:bodyPr>
            <a:norm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4890" b="1" dirty="0">
                <a:solidFill>
                  <a:srgbClr val="002060"/>
                </a:solidFill>
                <a:sym typeface="+mn-ea"/>
              </a:rPr>
              <a:t>有</a:t>
            </a:r>
            <a:r>
              <a:rPr lang="en-US" altLang="zh-CN" sz="4890" b="1" dirty="0">
                <a:solidFill>
                  <a:srgbClr val="002060"/>
                </a:solidFill>
                <a:sym typeface="+mn-ea"/>
              </a:rPr>
              <a:t>  </a:t>
            </a:r>
            <a:r>
              <a:rPr lang="zh-CN" altLang="en-US" sz="4890" b="1" dirty="0">
                <a:solidFill>
                  <a:srgbClr val="002060"/>
                </a:solidFill>
                <a:sym typeface="+mn-ea"/>
              </a:rPr>
              <a:t>奖</a:t>
            </a:r>
            <a:r>
              <a:rPr lang="en-US" altLang="zh-CN" sz="4890" b="1" dirty="0">
                <a:solidFill>
                  <a:srgbClr val="002060"/>
                </a:solidFill>
                <a:sym typeface="+mn-ea"/>
              </a:rPr>
              <a:t>  </a:t>
            </a:r>
            <a:r>
              <a:rPr lang="zh-CN" altLang="en-US" sz="4890" b="1" dirty="0">
                <a:solidFill>
                  <a:srgbClr val="002060"/>
                </a:solidFill>
                <a:sym typeface="+mn-ea"/>
              </a:rPr>
              <a:t>竞</a:t>
            </a:r>
            <a:r>
              <a:rPr lang="en-US" altLang="zh-CN" sz="4890" b="1" dirty="0">
                <a:solidFill>
                  <a:srgbClr val="002060"/>
                </a:solidFill>
                <a:sym typeface="+mn-ea"/>
              </a:rPr>
              <a:t>  </a:t>
            </a:r>
            <a:r>
              <a:rPr lang="zh-CN" altLang="en-US" sz="4890" b="1" dirty="0">
                <a:solidFill>
                  <a:srgbClr val="002060"/>
                </a:solidFill>
                <a:sym typeface="+mn-ea"/>
              </a:rPr>
              <a:t>答</a:t>
            </a:r>
            <a:endParaRPr lang="zh-CN" altLang="en-US" sz="4890" b="1" dirty="0">
              <a:solidFill>
                <a:srgbClr val="002060"/>
              </a:solidFill>
              <a:sym typeface="+mn-ea"/>
            </a:endParaRPr>
          </a:p>
        </p:txBody>
      </p:sp>
      <p:sp>
        <p:nvSpPr>
          <p:cNvPr id="2" name="副标题 1"/>
          <p:cNvSpPr>
            <a:spLocks noGrp="1"/>
          </p:cNvSpPr>
          <p:nvPr>
            <p:ph type="subTitle" idx="14"/>
            <p:custDataLst>
              <p:tags r:id="rId2"/>
            </p:custDataLst>
          </p:nvPr>
        </p:nvSpPr>
        <p:spPr>
          <a:xfrm>
            <a:off x="2497455" y="3496945"/>
            <a:ext cx="8689340" cy="2999740"/>
          </a:xfrm>
        </p:spPr>
        <p:txBody>
          <a:bodyPr>
            <a:noAutofit/>
          </a:bodyPr>
          <a:p>
            <a: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一个人感染了艾滋病病毒能从外表上看出来吗？</a:t>
            </a:r>
            <a:endParaRPr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2、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蚊虫叮咬会传播艾滋病吗？</a:t>
            </a:r>
            <a:endParaRPr lang="en-US" altLang="zh-CN"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日常生活接触（握手、共同进餐等）会传播艾滋病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吗？</a:t>
            </a:r>
            <a:endParaRPr lang="en-US" altLang="zh-CN"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输入带有艾滋病病毒的血液会得艾滋病吗？</a:t>
            </a:r>
            <a:endParaRPr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marL="0" indent="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5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艾滋病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的主要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传播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途径是什么</a:t>
            </a:r>
            <a:r>
              <a:rPr lang="en-US" altLang="zh-CN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？</a:t>
            </a:r>
            <a:r>
              <a:rPr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（哪三个？）</a:t>
            </a:r>
            <a:endParaRPr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 idx="13"/>
            <p:custDataLst>
              <p:tags r:id="rId1"/>
            </p:custDataLst>
          </p:nvPr>
        </p:nvSpPr>
        <p:spPr/>
        <p:txBody>
          <a:bodyPr/>
          <a:p>
            <a:r>
              <a:rPr lang="zh-CN" altLang="en-US" dirty="0">
                <a:solidFill>
                  <a:schemeClr val="lt1"/>
                </a:solidFill>
              </a:rPr>
              <a:t>谢谢聆听</a:t>
            </a:r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4"/>
            <p:custDataLst>
              <p:tags r:id="rId2"/>
            </p:custDataLst>
          </p:nvPr>
        </p:nvSpPr>
        <p:spPr/>
        <p:txBody>
          <a:bodyPr>
            <a:normAutofit/>
          </a:bodyPr>
          <a:p>
            <a: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ct val="100000"/>
              <a:buNone/>
            </a:pPr>
            <a:r>
              <a:rPr lang="zh-CN" altLang="en-US" sz="2400">
                <a:solidFill>
                  <a:schemeClr val="lt1"/>
                </a:solidFill>
                <a:sym typeface="+mn-ea"/>
              </a:rPr>
              <a:t>凝聚社会力量</a:t>
            </a:r>
            <a:r>
              <a:rPr lang="en-US" altLang="zh-CN" sz="2400">
                <a:solidFill>
                  <a:schemeClr val="lt1"/>
                </a:solidFill>
                <a:sym typeface="+mn-ea"/>
              </a:rPr>
              <a:t>       </a:t>
            </a:r>
            <a:r>
              <a:rPr lang="zh-CN" altLang="en-US" sz="2400">
                <a:solidFill>
                  <a:schemeClr val="lt1"/>
                </a:solidFill>
                <a:sym typeface="+mn-ea"/>
              </a:rPr>
              <a:t>合力共抗艾滋</a:t>
            </a:r>
            <a:endParaRPr lang="zh-CN" altLang="en-US" sz="2400">
              <a:solidFill>
                <a:schemeClr val="lt1"/>
              </a:soli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:wipe/>
      </p:transition>
    </mc:Choice>
    <mc:Fallback>
      <p:transition>
        <p:wipe/>
      </p:transition>
    </mc:Fallback>
  </mc:AlternateContent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y"/>
  <p:tag name="KSO_WM_UNIT_INDEX" val="1"/>
  <p:tag name="KSO_WM_UNIT_ID" val="_1*y*1"/>
  <p:tag name="KSO_WM_SLIDE_BACKGROUND_MASK_FLAG" val="1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i"/>
  <p:tag name="KSO_WM_UNIT_INDEX" val="1"/>
  <p:tag name="KSO_WM_UNIT_ID" val="_3*i*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TYPE" val="i"/>
  <p:tag name="KSO_WM_UNIT_INDEX" val="2"/>
  <p:tag name="KSO_WM_UNIT_ID" val="_3*i*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1.0"/>
  <p:tag name="KSO_WM_BEAUTIFY_FLAG" val="#wm#"/>
  <p:tag name="KSO_WM_UNIT_TYPE" val="i"/>
  <p:tag name="KSO_WM_UNIT_INDEX" val="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92.xml><?xml version="1.0" encoding="utf-8"?>
<p:tagLst xmlns:p="http://schemas.openxmlformats.org/presentationml/2006/main">
  <p:tag name="KSO_WM_UNIT_TYPE" val="i"/>
  <p:tag name="KSO_WM_UNIT_SUBTYPE" val="h"/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3*i*0"/>
  <p:tag name="KSO_WM_UNIT_BK_DARK_LIGHT" val="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0.xml><?xml version="1.0" encoding="utf-8"?>
<p:tagLst xmlns:p="http://schemas.openxmlformats.org/presentationml/2006/main">
  <p:tag name="KSO_WM_UNIT_TYPE" val="i"/>
  <p:tag name="KSO_WM_UNIT_SUBTYPE" val="h"/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4*i*0"/>
  <p:tag name="KSO_WM_UNIT_BK_DARK_LIGHT" val="2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108.xml><?xml version="1.0" encoding="utf-8"?>
<p:tagLst xmlns:p="http://schemas.openxmlformats.org/presentationml/2006/main">
  <p:tag name="KSO_WM_UNIT_TYPE" val="i"/>
  <p:tag name="KSO_WM_UNIT_SUBTYPE" val="h"/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5*i*0"/>
  <p:tag name="KSO_WM_UNIT_BK_DARK_LIGHT" val="2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117.xml><?xml version="1.0" encoding="utf-8"?>
<p:tagLst xmlns:p="http://schemas.openxmlformats.org/presentationml/2006/main">
  <p:tag name="KSO_WM_UNIT_TYPE" val="i"/>
  <p:tag name="KSO_WM_UNIT_SUBTYPE" val="h"/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6*i*0"/>
  <p:tag name="KSO_WM_UNIT_BK_DARK_LIGHT" val="2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126.xml><?xml version="1.0" encoding="utf-8"?>
<p:tagLst xmlns:p="http://schemas.openxmlformats.org/presentationml/2006/main">
  <p:tag name="KSO_WM_UNIT_TYPE" val="i"/>
  <p:tag name="KSO_WM_UNIT_SUBTYPE" val="h"/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7*i*0"/>
  <p:tag name="KSO_WM_UNIT_BK_DARK_LIGHT" val="2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137.xml><?xml version="1.0" encoding="utf-8"?>
<p:tagLst xmlns:p="http://schemas.openxmlformats.org/presentationml/2006/main">
  <p:tag name="KSO_WM_UNIT_TYPE" val="i"/>
  <p:tag name="KSO_WM_UNIT_SUBTYPE" val="h"/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NDEX" val="0"/>
  <p:tag name="KSO_WM_UNIT_ID" val="_18*i*0"/>
  <p:tag name="KSO_WM_UNIT_BK_DARK_LIGHT" val="2"/>
  <p:tag name="KSO_WM_UNIT_LAYERLEVEL" val="1"/>
  <p:tag name="KSO_WM_TAG_VERSION" val="1.0"/>
  <p:tag name="KSO_WM_BEAUTIFY_FLAG" val="#wm#"/>
</p:tagLst>
</file>

<file path=ppt/tags/tag13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3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  <p:tag name="KSO_WM_SLIDE_BACKGROUND_TYPE" val="belt"/>
  <p:tag name="KSO_WM_SLIDE_BK_DARK_LIGHT" val="2"/>
</p:tagLst>
</file>

<file path=ppt/tags/tag14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1"/>
  <p:tag name="KSO_WM_UNIT_LAYERLEVEL" val="1"/>
  <p:tag name="KSO_WM_TAG_VERSION" val="1.0"/>
  <p:tag name="KSO_WM_BEAUTIFY_FLAG" val=""/>
</p:tagLst>
</file>

<file path=ppt/tags/tag14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"/>
</p:tagLst>
</file>

<file path=ppt/tags/tag14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94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94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0204394"/>
  <p:tag name="KSO_WM_TEMPLATE_SUBCATEGORY" val="0"/>
  <p:tag name="KSO_WM_TEMPLATE_MASTER_TYPE" val="1"/>
  <p:tag name="KSO_WM_TEMPLATE_COLOR_TYPE" val="1"/>
  <p:tag name="KSO_WM_TEMPLATE_MASTER_THUMB_INDEX" val="12"/>
  <p:tag name="KSO_WM_TEMPLATE_THUMBS_INDEX" val="1、4、7、9、11、12、16、19、20、21、22、26、31、32"/>
</p:tagLst>
</file>

<file path=ppt/tags/tag154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394"/>
  <p:tag name="KSO_WM_UNIT_ID" val="custom20204394_1*a*1"/>
  <p:tag name="KSO_WM_UNIT_PRESET_TEXT" val="乘梦飞翔，共赢鼠年"/>
  <p:tag name="KSO_WM_UNIT_ISNUMDGMTITLE" val="0"/>
  <p:tag name="KSO_WM_UNIT_TEXT_FILL_FORE_SCHEMECOLOR_INDEX_BRIGHTNESS" val="0"/>
  <p:tag name="KSO_WM_UNIT_TEXT_FILL_FORE_SCHEMECOLOR_INDEX" val="10"/>
  <p:tag name="KSO_WM_UNIT_TEXT_FILL_TYPE" val="1"/>
</p:tagLst>
</file>

<file path=ppt/tags/tag155.xml><?xml version="1.0" encoding="utf-8"?>
<p:tagLst xmlns:p="http://schemas.openxmlformats.org/presentationml/2006/main">
  <p:tag name="KSO_WM_UNIT_ISCONTENTSTITLE" val="0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394"/>
  <p:tag name="KSO_WM_UNIT_ID" val="custom20204394_1*b*1"/>
  <p:tag name="KSO_WM_UNIT_PRESET_TEXT" val="单击此处输入你的副标题，文字是您思想的提炼，为了最终演示发布的良好效果，请尽量言简意赅的阐述观点；根据需要可酌情增减文字，以便观者可以准确理解您所传达的信息。您的正文已经简明扼要，但信息却错综复杂。"/>
  <p:tag name="KSO_WM_UNIT_TEXT_FILL_FORE_SCHEMECOLOR_INDEX_BRIGHTNESS" val="0"/>
  <p:tag name="KSO_WM_UNIT_TEXT_FILL_FORE_SCHEMECOLOR_INDEX" val="10"/>
  <p:tag name="KSO_WM_UNIT_TEXT_FILL_TYPE" val="1"/>
</p:tagLst>
</file>

<file path=ppt/tags/tag156.xml><?xml version="1.0" encoding="utf-8"?>
<p:tagLst xmlns:p="http://schemas.openxmlformats.org/presentationml/2006/main">
  <p:tag name="KSO_WM_TEMPLATE_THUMBS_INDEX" val="1、4、7、9、11、12、16、19、20、21、22、26、31、32"/>
  <p:tag name="KSO_WM_SLIDE_ID" val="custom20204394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4394"/>
  <p:tag name="KSO_WM_SLIDE_LAYOUT" val="a_b"/>
  <p:tag name="KSO_WM_SLIDE_LAYOUT_CNT" val="1_1"/>
  <p:tag name="KSO_WM_COMBINE_RELATE_SLIDE_ID" val="background20177942_1"/>
</p:tagLst>
</file>

<file path=ppt/tags/tag157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394"/>
  <p:tag name="KSO_WM_UNIT_ID" val="custom20204394_1*a*1"/>
  <p:tag name="KSO_WM_UNIT_PRESET_TEXT" val="乘梦飞翔，共赢鼠年"/>
  <p:tag name="KSO_WM_UNIT_ISNUMDGMTITLE" val="0"/>
  <p:tag name="KSO_WM_UNIT_TEXT_FILL_FORE_SCHEMECOLOR_INDEX_BRIGHTNESS" val="0"/>
  <p:tag name="KSO_WM_UNIT_TEXT_FILL_FORE_SCHEMECOLOR_INDEX" val="10"/>
  <p:tag name="KSO_WM_UNIT_TEXT_FILL_TYPE" val="1"/>
</p:tagLst>
</file>

<file path=ppt/tags/tag158.xml><?xml version="1.0" encoding="utf-8"?>
<p:tagLst xmlns:p="http://schemas.openxmlformats.org/presentationml/2006/main">
  <p:tag name="KSO_WM_UNIT_ISCONTENTSTITLE" val="0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LAYERLEVEL" val="1"/>
  <p:tag name="KSO_WM_TAG_VERSION" val="1.0"/>
  <p:tag name="KSO_WM_BEAUTIFY_FLAG" val=""/>
  <p:tag name="KSO_WM_TEMPLATE_CATEGORY" val="custom"/>
  <p:tag name="KSO_WM_TEMPLATE_INDEX" val="20204394"/>
  <p:tag name="KSO_WM_UNIT_ID" val="custom20204394_1*b*1"/>
  <p:tag name="KSO_WM_UNIT_PRESET_TEXT" val="单击此处输入你的副标题，文字是您思想的提炼，为了最终演示发布的良好效果，请尽量言简意赅的阐述观点；根据需要可酌情增减文字，以便观者可以准确理解您所传达的信息。您的正文已经简明扼要，但信息却错综复杂。"/>
  <p:tag name="KSO_WM_UNIT_TEXT_FILL_FORE_SCHEMECOLOR_INDEX_BRIGHTNESS" val="0"/>
  <p:tag name="KSO_WM_UNIT_TEXT_FILL_FORE_SCHEMECOLOR_INDEX" val="10"/>
  <p:tag name="KSO_WM_UNIT_TEXT_FILL_TYPE" val="1"/>
</p:tagLst>
</file>

<file path=ppt/tags/tag159.xml><?xml version="1.0" encoding="utf-8"?>
<p:tagLst xmlns:p="http://schemas.openxmlformats.org/presentationml/2006/main">
  <p:tag name="KSO_WM_SLIDE_BK_DARK_LIGHT" val="2"/>
  <p:tag name="KSO_WM_SLIDE_BACKGROUND_TYPE" val="general"/>
  <p:tag name="KSO_WM_COMBINE_RELATE_SLIDE_ID" val="background20177942_1"/>
  <p:tag name="KSO_WM_TEMPLATE_THUMBS_INDEX" val="1、4、7、9、11、12、16、19、20、21、22、26、31、32"/>
  <p:tag name="KSO_WM_SLIDE_ID" val="custom20204394_1"/>
  <p:tag name="KSO_WM_TEMPLATE_SUBCATEGORY" val="0"/>
  <p:tag name="KSO_WM_TEMPLATE_MASTER_TYPE" val="1"/>
  <p:tag name="KSO_WM_TEMPLATE_COLOR_TYPE" val="1"/>
  <p:tag name="KSO_WM_SLIDE_TYPE" val="title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4394"/>
  <p:tag name="KSO_WM_SLIDE_LAYOUT" val="a_b"/>
  <p:tag name="KSO_WM_SLIDE_LAYOUT_CNT" val="1_1"/>
  <p:tag name="KSO_WM_SLIDE_SUBTYPE" val="pureTxt"/>
  <p:tag name="KSO_WM_TEMPLATE_MASTER_THUMB_INDEX" val="12"/>
</p:tagLst>
</file>

<file path=ppt/tags/tag16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6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6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7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7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81.xml><?xml version="1.0" encoding="utf-8"?>
<p:tagLst xmlns:p="http://schemas.openxmlformats.org/presentationml/2006/main">
  <p:tag name="KSO_WM_UNIT_FILL_FORE_SCHEMECOLOR_INDEX_BRIGHTNESS" val="0"/>
  <p:tag name="KSO_WM_UNIT_FILL_FORE_SCHEMECOLOR_INDEX" val="2"/>
  <p:tag name="KSO_WM_UNIT_FILL_TYPE" val="1"/>
  <p:tag name="KSO_WM_UNIT_LINE_FORE_SCHEMECOLOR_INDEX_BRIGHTNESS" val="0"/>
  <p:tag name="KSO_WM_UNIT_LINE_FORE_SCHEMECOLOR_INDEX" val="10"/>
  <p:tag name="KSO_WM_UNIT_LINE_FILL_TYPE" val="2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8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86.xml><?xml version="1.0" encoding="utf-8"?>
<p:tagLst xmlns:p="http://schemas.openxmlformats.org/presentationml/2006/main">
  <p:tag name="KSO_WM_UNIT_FILL_FORE_SCHEMECOLOR_INDEX_BRIGHTNESS" val="0"/>
  <p:tag name="KSO_WM_UNIT_FILL_FORE_SCHEMECOLOR_INDEX" val="2"/>
  <p:tag name="KSO_WM_UNIT_FILL_TYPE" val="1"/>
  <p:tag name="KSO_WM_UNIT_LINE_FORE_SCHEMECOLOR_INDEX_BRIGHTNESS" val="0"/>
  <p:tag name="KSO_WM_UNIT_LINE_FORE_SCHEMECOLOR_INDEX" val="10"/>
  <p:tag name="KSO_WM_UNIT_LINE_FILL_TYPE" val="2"/>
</p:tagLst>
</file>

<file path=ppt/tags/tag18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90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</p:tagLst>
</file>

<file path=ppt/tags/tag191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</p:tagLst>
</file>

<file path=ppt/tags/tag192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</p:tagLst>
</file>

<file path=ppt/tags/tag193.xml><?xml version="1.0" encoding="utf-8"?>
<p:tagLst xmlns:p="http://schemas.openxmlformats.org/presentationml/2006/main">
  <p:tag name="KSO_WM_UNIT_FILL_FORE_SCHEMECOLOR_INDEX_BRIGHTNESS" val="0"/>
  <p:tag name="KSO_WM_UNIT_FILL_FORE_SCHEMECOLOR_INDEX" val="5"/>
  <p:tag name="KSO_WM_UNIT_FILL_TYPE" val="1"/>
  <p:tag name="KSO_WM_UNIT_LINE_FORE_SCHEMECOLOR_INDEX_BRIGHTNESS" val="0"/>
  <p:tag name="KSO_WM_UNIT_LINE_FORE_SCHEMECOLOR_INDEX" val="5"/>
  <p:tag name="KSO_WM_UNIT_LINE_FILL_TYPE" val="2"/>
</p:tagLst>
</file>

<file path=ppt/tags/tag194.xml><?xml version="1.0" encoding="utf-8"?>
<p:tagLst xmlns:p="http://schemas.openxmlformats.org/presentationml/2006/main">
  <p:tag name="KSO_WM_UNIT_FILL_FORE_SCHEMECOLOR_INDEX_BRIGHTNESS" val="0"/>
  <p:tag name="KSO_WM_UNIT_FILL_FORE_SCHEMECOLOR_INDEX" val="6"/>
  <p:tag name="KSO_WM_UNIT_FILL_TYPE" val="1"/>
  <p:tag name="KSO_WM_UNIT_LINE_FORE_SCHEMECOLOR_INDEX_BRIGHTNESS" val="0"/>
  <p:tag name="KSO_WM_UNIT_LINE_FORE_SCHEMECOLOR_INDEX" val="6"/>
  <p:tag name="KSO_WM_UNIT_LINE_FILL_TYPE" val="2"/>
</p:tagLst>
</file>

<file path=ppt/tags/tag19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9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19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9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199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0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01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0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04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0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0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1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1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1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1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1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1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1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2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2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2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4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2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2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2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2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29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3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3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3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3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3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23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4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4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4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4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4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4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5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5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3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5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257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5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5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0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3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6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69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7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72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7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75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UNIT_TYPE" val="i"/>
</p:tagLst>
</file>

<file path=ppt/tags/tag278.xml><?xml version="1.0" encoding="utf-8"?>
<p:tagLst xmlns:p="http://schemas.openxmlformats.org/presentationml/2006/main">
  <p:tag name="KSO_WM_SLIDE_BACKGROUND_TYPE" val="general"/>
  <p:tag name="KSO_WM_SLIDE_BK_DARK_LIGHT" val="2"/>
</p:tagLst>
</file>

<file path=ppt/tags/tag279.xml><?xml version="1.0" encoding="utf-8"?>
<p:tagLst xmlns:p="http://schemas.openxmlformats.org/presentationml/2006/main">
  <p:tag name="KSO_WM_UNIT_ISCONTENTS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394"/>
  <p:tag name="KSO_WM_UNIT_ID" val="custom20204394_1*a*1"/>
  <p:tag name="KSO_WM_UNIT_PRESET_TEXT" val="乘梦飞翔，共赢鼠年"/>
  <p:tag name="KSO_WM_UNIT_ISNUMDGMTITLE" val="0"/>
  <p:tag name="KSO_WM_UNIT_TEXT_FILL_FORE_SCHEMECOLOR_INDEX_BRIGHTNESS" val="0"/>
  <p:tag name="KSO_WM_UNIT_TEXT_FILL_FORE_SCHEMECOLOR_INDEX" val="10"/>
  <p:tag name="KSO_WM_UNIT_TEXT_FILL_TYPE" val="1"/>
</p:tagLst>
</file>

<file path=ppt/tags/tag280.xml><?xml version="1.0" encoding="utf-8"?>
<p:tagLst xmlns:p="http://schemas.openxmlformats.org/presentationml/2006/main">
  <p:tag name="KSO_WM_UNIT_ISCONTENTSTITLE" val="0"/>
  <p:tag name="KSO_WM_UNIT_NOCLEAR" val="0"/>
  <p:tag name="KSO_WM_UNIT_VALUE" val="25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394"/>
  <p:tag name="KSO_WM_UNIT_ID" val="custom20204394_1*b*1"/>
  <p:tag name="KSO_WM_UNIT_PRESET_TEXT" val="单击此处输入你的副标题，文字是您思想的提炼，为了最终演示发布的良好效果，请尽量言简意赅的阐述观点；根据需要可酌情增减文字，以便观者可以准确理解您所传达的信息。您的正文已经简明扼要，但信息却错综复杂。"/>
  <p:tag name="KSO_WM_UNIT_TEXT_FILL_FORE_SCHEMECOLOR_INDEX_BRIGHTNESS" val="0"/>
  <p:tag name="KSO_WM_UNIT_TEXT_FILL_FORE_SCHEMECOLOR_INDEX" val="10"/>
  <p:tag name="KSO_WM_UNIT_TEXT_FILL_TYPE" val="1"/>
</p:tagLst>
</file>

<file path=ppt/tags/tag281.xml><?xml version="1.0" encoding="utf-8"?>
<p:tagLst xmlns:p="http://schemas.openxmlformats.org/presentationml/2006/main">
  <p:tag name="KSO_WM_SLIDE_BK_DARK_LIGHT" val="2"/>
  <p:tag name="KSO_WM_SLIDE_BACKGROUND_TYPE" val="general"/>
  <p:tag name="KSO_WM_COMBINE_RELATE_SLIDE_ID" val="background20177942_1"/>
  <p:tag name="KSO_WM_TEMPLATE_THUMBS_INDEX" val="1、4、7、9、11、12、16、19、20、21、22、26、31、32"/>
  <p:tag name="KSO_WM_SLIDE_ID" val="custom20204394_1"/>
  <p:tag name="KSO_WM_TEMPLATE_SUBCATEGORY" val="0"/>
  <p:tag name="KSO_WM_TEMPLATE_MASTER_TYPE" val="1"/>
  <p:tag name="KSO_WM_TEMPLATE_COLOR_TYPE" val="1"/>
  <p:tag name="KSO_WM_SLIDE_TYPE" val="title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4394"/>
  <p:tag name="KSO_WM_SLIDE_LAYOUT" val="a_b"/>
  <p:tag name="KSO_WM_SLIDE_LAYOUT_CNT" val="1_1"/>
  <p:tag name="KSO_WM_SLIDE_SUBTYPE" val="pureTxt"/>
  <p:tag name="KSO_WM_TEMPLATE_MASTER_THUMB_INDEX" val="12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ISCONTENTSTITLE" val="0"/>
  <p:tag name="KSO_WM_UNIT_NOCLEAR" val="1"/>
  <p:tag name="KSO_WM_UNIT_TYPE" val="a"/>
  <p:tag name="KSO_WM_UNIT_INDEX" val="1"/>
  <p:tag name="KSO_WM_TEMPLATE_CATEGORY" val="custom"/>
  <p:tag name="KSO_WM_TEMPLATE_INDEX" val="20204394"/>
  <p:tag name="KSO_WM_UNIT_ID" val="custom20204394_29*a*1"/>
  <p:tag name="KSO_WM_UNIT_PRESET_TEXT" val="谢谢聆听"/>
  <p:tag name="KSO_WM_UNIT_TEXT_FILL_FORE_SCHEMECOLOR_INDEX_BRIGHTNESS" val="0"/>
  <p:tag name="KSO_WM_UNIT_TEXT_FILL_FORE_SCHEMECOLOR_INDEX" val="10"/>
  <p:tag name="KSO_WM_UNIT_TEXT_FILL_TYPE" val="1"/>
</p:tagLst>
</file>

<file path=ppt/tags/tag283.xml><?xml version="1.0" encoding="utf-8"?>
<p:tagLst xmlns:p="http://schemas.openxmlformats.org/presentationml/2006/main">
  <p:tag name="KSO_WM_UNIT_ISCONTENTSTITLE" val="0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LAYERLEVEL" val="1"/>
  <p:tag name="KSO_WM_TAG_VERSION" val="1.0"/>
  <p:tag name="KSO_WM_BEAUTIFY_FLAG" val="#wm#"/>
  <p:tag name="KSO_WM_TEMPLATE_CATEGORY" val="custom"/>
  <p:tag name="KSO_WM_TEMPLATE_INDEX" val="20204394"/>
  <p:tag name="KSO_WM_UNIT_ID" val="custom20204394_29*b*1"/>
  <p:tag name="KSO_WM_UNIT_PRESET_TEXT" val="单击此处输入你的副标题，请尽量言简意赅的阐述观点"/>
  <p:tag name="KSO_WM_UNIT_TEXT_FILL_FORE_SCHEMECOLOR_INDEX_BRIGHTNESS" val="0"/>
  <p:tag name="KSO_WM_UNIT_TEXT_FILL_FORE_SCHEMECOLOR_INDEX" val="10"/>
  <p:tag name="KSO_WM_UNIT_TEXT_FILL_TYPE" val="1"/>
</p:tagLst>
</file>

<file path=ppt/tags/tag284.xml><?xml version="1.0" encoding="utf-8"?>
<p:tagLst xmlns:p="http://schemas.openxmlformats.org/presentationml/2006/main">
  <p:tag name="KSO_WM_SLIDE_ID" val="custom20204394_32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32"/>
  <p:tag name="KSO_WM_TAG_VERSION" val="1.0"/>
  <p:tag name="KSO_WM_BEAUTIFY_FLAG" val="#wm#"/>
  <p:tag name="KSO_WM_TEMPLATE_CATEGORY" val="custom"/>
  <p:tag name="KSO_WM_TEMPLATE_INDEX" val="20204394"/>
  <p:tag name="KSO_WM_SLIDE_LAYOUT" val="a_b"/>
  <p:tag name="KSO_WM_SLIDE_LAYOUT_CNT" val="1_1"/>
  <p:tag name="KSO_WM_COMBINE_RELATE_SLIDE_ID" val="background20177942_22"/>
</p:tagLst>
</file>

<file path=ppt/tags/tag285.xml><?xml version="1.0" encoding="utf-8"?>
<p:tagLst xmlns:p="http://schemas.openxmlformats.org/presentationml/2006/main">
  <p:tag name="KSO_WPP_MARK_KEY" val="fdc2090e-dcf1-4acf-b60b-c6e9bda2027e"/>
  <p:tag name="COMMONDATA" val="eyJoZGlkIjoiNzAxYzljOGYxOTRkOTUwYzBmOGVkZDUyY2E0YWQzMDUifQ=="/>
  <p:tag name="resource_record_key" val="{&quot;13&quot;:[19948770],&quot;29&quot;:[20458315],&quot;65&quot;:[20204394]}"/>
  <p:tag name="commondata" val="eyJoZGlkIjoiMjIwNjQ2MWJmMDM3YWFlMTE2YjQ4NWY4NDJkMzE4MDUifQ=="/>
</p:tagLst>
</file>

<file path=ppt/theme/theme1.xml><?xml version="1.0" encoding="utf-8"?>
<a:theme xmlns:a="http://schemas.openxmlformats.org/drawingml/2006/main" name="1_Office 主题​​">
  <a:themeElements>
    <a:clrScheme name="">
      <a:dk1>
        <a:sysClr val="windowText" lastClr="000000"/>
      </a:dk1>
      <a:lt1>
        <a:sysClr val="window" lastClr="FFFFFF"/>
      </a:lt1>
      <a:dk2>
        <a:srgbClr val="F0E9E9"/>
      </a:dk2>
      <a:lt2>
        <a:srgbClr val="FCFBFB"/>
      </a:lt2>
      <a:accent1>
        <a:srgbClr val="C30000"/>
      </a:accent1>
      <a:accent2>
        <a:srgbClr val="CD2B1B"/>
      </a:accent2>
      <a:accent3>
        <a:srgbClr val="D85636"/>
      </a:accent3>
      <a:accent4>
        <a:srgbClr val="E28052"/>
      </a:accent4>
      <a:accent5>
        <a:srgbClr val="EDAB6D"/>
      </a:accent5>
      <a:accent6>
        <a:srgbClr val="F7D688"/>
      </a:accent6>
      <a:hlink>
        <a:srgbClr val="658BD5"/>
      </a:hlink>
      <a:folHlink>
        <a:srgbClr val="A16AA5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ysClr val="windowText" lastClr="000000"/>
    </a:dk1>
    <a:lt1>
      <a:sysClr val="window" lastClr="FFFFFF"/>
    </a:lt1>
    <a:dk2>
      <a:srgbClr val="F0E9E9"/>
    </a:dk2>
    <a:lt2>
      <a:srgbClr val="FCFBFB"/>
    </a:lt2>
    <a:accent1>
      <a:srgbClr val="C30000"/>
    </a:accent1>
    <a:accent2>
      <a:srgbClr val="CD2B1B"/>
    </a:accent2>
    <a:accent3>
      <a:srgbClr val="D85636"/>
    </a:accent3>
    <a:accent4>
      <a:srgbClr val="E28052"/>
    </a:accent4>
    <a:accent5>
      <a:srgbClr val="EDAB6D"/>
    </a:accent5>
    <a:accent6>
      <a:srgbClr val="F7D688"/>
    </a:accent6>
    <a:hlink>
      <a:srgbClr val="658BD5"/>
    </a:hlink>
    <a:folHlink>
      <a:srgbClr val="A16AA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3562</Words>
  <Application>WPS 演示</Application>
  <PresentationFormat>宽屏</PresentationFormat>
  <Paragraphs>195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Arial</vt:lpstr>
      <vt:lpstr>宋体</vt:lpstr>
      <vt:lpstr>Wingdings</vt:lpstr>
      <vt:lpstr>隶书</vt:lpstr>
      <vt:lpstr>微软雅黑</vt:lpstr>
      <vt:lpstr>汉仪尚巍手书W</vt:lpstr>
      <vt:lpstr>Viner Hand ITC</vt:lpstr>
      <vt:lpstr>Wingdings</vt:lpstr>
      <vt:lpstr>仿宋</vt:lpstr>
      <vt:lpstr>楷体</vt:lpstr>
      <vt:lpstr>Arial Unicode MS</vt:lpstr>
      <vt:lpstr>Calibri</vt:lpstr>
      <vt:lpstr>黑体</vt:lpstr>
      <vt:lpstr>Symbol</vt:lpstr>
      <vt:lpstr>Wingdings 2</vt:lpstr>
      <vt:lpstr>Mongolian Baiti</vt:lpstr>
      <vt:lpstr>1_Office 主题​​</vt:lpstr>
      <vt:lpstr>青春有爱  校园无艾</vt:lpstr>
      <vt:lpstr>关于艾滋病的几个问题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有  奖  竞  答</vt:lpstr>
      <vt:lpstr>谢谢聆听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cdc</dc:creator>
  <cp:lastModifiedBy>www</cp:lastModifiedBy>
  <cp:revision>70</cp:revision>
  <dcterms:created xsi:type="dcterms:W3CDTF">2020-11-18T01:32:00Z</dcterms:created>
  <dcterms:modified xsi:type="dcterms:W3CDTF">2025-10-27T03:14:21Z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C966661EBE084D06B6F0D262F3992139_13</vt:lpwstr>
  </property>
</Properties>
</file>