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6"/>
  </p:handoutMasterIdLst>
  <p:sldIdLst>
    <p:sldId id="256" r:id="rId3"/>
    <p:sldId id="282" r:id="rId4"/>
    <p:sldId id="258" r:id="rId5"/>
    <p:sldId id="284" r:id="rId6"/>
    <p:sldId id="263" r:id="rId7"/>
    <p:sldId id="292" r:id="rId8"/>
    <p:sldId id="294" r:id="rId9"/>
    <p:sldId id="268" r:id="rId10"/>
    <p:sldId id="296" r:id="rId11"/>
    <p:sldId id="299" r:id="rId12"/>
    <p:sldId id="274" r:id="rId13"/>
    <p:sldId id="304" r:id="rId14"/>
    <p:sldId id="281" r:id="rId15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FC"/>
    <a:srgbClr val="573B09"/>
    <a:srgbClr val="E7ECF1"/>
    <a:srgbClr val="FFFFFF"/>
    <a:srgbClr val="EC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86483" autoAdjust="0"/>
  </p:normalViewPr>
  <p:slideViewPr>
    <p:cSldViewPr snapToGrid="0">
      <p:cViewPr varScale="1">
        <p:scale>
          <a:sx n="85" d="100"/>
          <a:sy n="85" d="100"/>
        </p:scale>
        <p:origin x="84" y="2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3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0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EDF5F-9EE4-448B-BBAF-8FBE576CAA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2DB5D-01F1-49B5-8796-A0CE143750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组合 380"/>
          <p:cNvGrpSpPr/>
          <p:nvPr/>
        </p:nvGrpSpPr>
        <p:grpSpPr>
          <a:xfrm>
            <a:off x="0" y="98032"/>
            <a:ext cx="12184369" cy="6723757"/>
            <a:chOff x="0" y="98032"/>
            <a:chExt cx="12184369" cy="6723757"/>
          </a:xfrm>
        </p:grpSpPr>
        <p:grpSp>
          <p:nvGrpSpPr>
            <p:cNvPr id="324" name="组合 323"/>
            <p:cNvGrpSpPr/>
            <p:nvPr/>
          </p:nvGrpSpPr>
          <p:grpSpPr>
            <a:xfrm>
              <a:off x="505267" y="418556"/>
              <a:ext cx="11264774" cy="5889508"/>
              <a:chOff x="-9085263" y="-6148388"/>
              <a:chExt cx="10998995" cy="5845953"/>
            </a:xfrm>
          </p:grpSpPr>
          <p:sp>
            <p:nvSpPr>
              <p:cNvPr id="321" name="任意多边形: 形状 320"/>
              <p:cNvSpPr/>
              <p:nvPr/>
            </p:nvSpPr>
            <p:spPr bwMode="auto">
              <a:xfrm>
                <a:off x="-8889206" y="-5959475"/>
                <a:ext cx="10802938" cy="5657040"/>
              </a:xfrm>
              <a:custGeom>
                <a:avLst/>
                <a:gdLst>
                  <a:gd name="T0" fmla="*/ 1672 w 1697"/>
                  <a:gd name="T1" fmla="*/ 912 h 912"/>
                  <a:gd name="T2" fmla="*/ 23 w 1697"/>
                  <a:gd name="T3" fmla="*/ 911 h 912"/>
                  <a:gd name="T4" fmla="*/ 0 w 1697"/>
                  <a:gd name="T5" fmla="*/ 897 h 912"/>
                  <a:gd name="T6" fmla="*/ 0 w 1697"/>
                  <a:gd name="T7" fmla="*/ 14 h 912"/>
                  <a:gd name="T8" fmla="*/ 24 w 1697"/>
                  <a:gd name="T9" fmla="*/ 0 h 912"/>
                  <a:gd name="T10" fmla="*/ 1673 w 1697"/>
                  <a:gd name="T11" fmla="*/ 0 h 912"/>
                  <a:gd name="T12" fmla="*/ 1697 w 1697"/>
                  <a:gd name="T13" fmla="*/ 15 h 912"/>
                  <a:gd name="T14" fmla="*/ 1696 w 1697"/>
                  <a:gd name="T15" fmla="*/ 897 h 912"/>
                  <a:gd name="T16" fmla="*/ 1672 w 1697"/>
                  <a:gd name="T17" fmla="*/ 912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7" h="912">
                    <a:moveTo>
                      <a:pt x="1672" y="912"/>
                    </a:moveTo>
                    <a:cubicBezTo>
                      <a:pt x="23" y="911"/>
                      <a:pt x="23" y="911"/>
                      <a:pt x="23" y="911"/>
                    </a:cubicBezTo>
                    <a:cubicBezTo>
                      <a:pt x="10" y="911"/>
                      <a:pt x="0" y="905"/>
                      <a:pt x="0" y="89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11" y="0"/>
                      <a:pt x="24" y="0"/>
                    </a:cubicBezTo>
                    <a:cubicBezTo>
                      <a:pt x="1673" y="0"/>
                      <a:pt x="1673" y="0"/>
                      <a:pt x="1673" y="0"/>
                    </a:cubicBezTo>
                    <a:cubicBezTo>
                      <a:pt x="1686" y="0"/>
                      <a:pt x="1697" y="7"/>
                      <a:pt x="1697" y="15"/>
                    </a:cubicBezTo>
                    <a:cubicBezTo>
                      <a:pt x="1696" y="897"/>
                      <a:pt x="1696" y="897"/>
                      <a:pt x="1696" y="897"/>
                    </a:cubicBezTo>
                    <a:cubicBezTo>
                      <a:pt x="1696" y="905"/>
                      <a:pt x="1685" y="912"/>
                      <a:pt x="1672" y="91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22" name="任意多边形: 形状 321"/>
              <p:cNvSpPr/>
              <p:nvPr/>
            </p:nvSpPr>
            <p:spPr bwMode="auto">
              <a:xfrm>
                <a:off x="-9085263" y="-6148388"/>
                <a:ext cx="10802938" cy="5737225"/>
              </a:xfrm>
              <a:custGeom>
                <a:avLst/>
                <a:gdLst>
                  <a:gd name="T0" fmla="*/ 1673 w 1697"/>
                  <a:gd name="T1" fmla="*/ 911 h 911"/>
                  <a:gd name="T2" fmla="*/ 24 w 1697"/>
                  <a:gd name="T3" fmla="*/ 911 h 911"/>
                  <a:gd name="T4" fmla="*/ 0 w 1697"/>
                  <a:gd name="T5" fmla="*/ 897 h 911"/>
                  <a:gd name="T6" fmla="*/ 1 w 1697"/>
                  <a:gd name="T7" fmla="*/ 14 h 911"/>
                  <a:gd name="T8" fmla="*/ 24 w 1697"/>
                  <a:gd name="T9" fmla="*/ 0 h 911"/>
                  <a:gd name="T10" fmla="*/ 1674 w 1697"/>
                  <a:gd name="T11" fmla="*/ 0 h 911"/>
                  <a:gd name="T12" fmla="*/ 1697 w 1697"/>
                  <a:gd name="T13" fmla="*/ 15 h 911"/>
                  <a:gd name="T14" fmla="*/ 1696 w 1697"/>
                  <a:gd name="T15" fmla="*/ 897 h 911"/>
                  <a:gd name="T16" fmla="*/ 1673 w 1697"/>
                  <a:gd name="T17" fmla="*/ 911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7" h="911">
                    <a:moveTo>
                      <a:pt x="1673" y="911"/>
                    </a:moveTo>
                    <a:cubicBezTo>
                      <a:pt x="24" y="911"/>
                      <a:pt x="24" y="911"/>
                      <a:pt x="24" y="911"/>
                    </a:cubicBezTo>
                    <a:cubicBezTo>
                      <a:pt x="11" y="911"/>
                      <a:pt x="0" y="905"/>
                      <a:pt x="0" y="897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6"/>
                      <a:pt x="11" y="0"/>
                      <a:pt x="24" y="0"/>
                    </a:cubicBezTo>
                    <a:cubicBezTo>
                      <a:pt x="1674" y="0"/>
                      <a:pt x="1674" y="0"/>
                      <a:pt x="1674" y="0"/>
                    </a:cubicBezTo>
                    <a:cubicBezTo>
                      <a:pt x="1687" y="0"/>
                      <a:pt x="1697" y="7"/>
                      <a:pt x="1697" y="15"/>
                    </a:cubicBezTo>
                    <a:cubicBezTo>
                      <a:pt x="1696" y="897"/>
                      <a:pt x="1696" y="897"/>
                      <a:pt x="1696" y="897"/>
                    </a:cubicBezTo>
                    <a:cubicBezTo>
                      <a:pt x="1696" y="905"/>
                      <a:pt x="1686" y="911"/>
                      <a:pt x="1673" y="911"/>
                    </a:cubicBezTo>
                    <a:close/>
                  </a:path>
                </a:pathLst>
              </a:custGeom>
              <a:solidFill>
                <a:srgbClr val="ECFAF7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23" name="任意多边形: 形状 322"/>
              <p:cNvSpPr/>
              <p:nvPr/>
            </p:nvSpPr>
            <p:spPr bwMode="auto">
              <a:xfrm>
                <a:off x="-9078913" y="-6148388"/>
                <a:ext cx="10796588" cy="664767"/>
              </a:xfrm>
              <a:custGeom>
                <a:avLst/>
                <a:gdLst>
                  <a:gd name="T0" fmla="*/ 1696 w 1696"/>
                  <a:gd name="T1" fmla="*/ 90 h 90"/>
                  <a:gd name="T2" fmla="*/ 0 w 1696"/>
                  <a:gd name="T3" fmla="*/ 90 h 90"/>
                  <a:gd name="T4" fmla="*/ 0 w 1696"/>
                  <a:gd name="T5" fmla="*/ 14 h 90"/>
                  <a:gd name="T6" fmla="*/ 23 w 1696"/>
                  <a:gd name="T7" fmla="*/ 0 h 90"/>
                  <a:gd name="T8" fmla="*/ 1673 w 1696"/>
                  <a:gd name="T9" fmla="*/ 0 h 90"/>
                  <a:gd name="T10" fmla="*/ 1696 w 1696"/>
                  <a:gd name="T11" fmla="*/ 15 h 90"/>
                  <a:gd name="T12" fmla="*/ 1696 w 1696"/>
                  <a:gd name="T13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6" h="90">
                    <a:moveTo>
                      <a:pt x="1696" y="9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10" y="0"/>
                      <a:pt x="23" y="0"/>
                    </a:cubicBezTo>
                    <a:cubicBezTo>
                      <a:pt x="1673" y="0"/>
                      <a:pt x="1673" y="0"/>
                      <a:pt x="1673" y="0"/>
                    </a:cubicBezTo>
                    <a:cubicBezTo>
                      <a:pt x="1686" y="0"/>
                      <a:pt x="1696" y="7"/>
                      <a:pt x="1696" y="15"/>
                    </a:cubicBezTo>
                    <a:lnTo>
                      <a:pt x="1696" y="9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rgbClr val="04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grpSp>
          <p:nvGrpSpPr>
            <p:cNvPr id="375" name="组合 374"/>
            <p:cNvGrpSpPr/>
            <p:nvPr/>
          </p:nvGrpSpPr>
          <p:grpSpPr>
            <a:xfrm>
              <a:off x="189053" y="4384010"/>
              <a:ext cx="684785" cy="861481"/>
              <a:chOff x="-997594" y="7511236"/>
              <a:chExt cx="590033" cy="742280"/>
            </a:xfrm>
          </p:grpSpPr>
          <p:sp>
            <p:nvSpPr>
              <p:cNvPr id="370" name="任意多边形: 形状 369"/>
              <p:cNvSpPr/>
              <p:nvPr/>
            </p:nvSpPr>
            <p:spPr>
              <a:xfrm>
                <a:off x="-997594" y="7599819"/>
                <a:ext cx="569234" cy="653697"/>
              </a:xfrm>
              <a:custGeom>
                <a:avLst/>
                <a:gdLst>
                  <a:gd name="connsiteX0" fmla="*/ 59273 w 569234"/>
                  <a:gd name="connsiteY0" fmla="*/ 30698 h 653697"/>
                  <a:gd name="connsiteX1" fmla="*/ 268823 w 569234"/>
                  <a:gd name="connsiteY1" fmla="*/ 59273 h 653697"/>
                  <a:gd name="connsiteX2" fmla="*/ 440273 w 569234"/>
                  <a:gd name="connsiteY2" fmla="*/ 285016 h 653697"/>
                  <a:gd name="connsiteX3" fmla="*/ 440273 w 569234"/>
                  <a:gd name="connsiteY3" fmla="*/ 285016 h 653697"/>
                  <a:gd name="connsiteX4" fmla="*/ 538381 w 569234"/>
                  <a:gd name="connsiteY4" fmla="*/ 413603 h 653697"/>
                  <a:gd name="connsiteX5" fmla="*/ 546953 w 569234"/>
                  <a:gd name="connsiteY5" fmla="*/ 425986 h 653697"/>
                  <a:gd name="connsiteX6" fmla="*/ 562193 w 569234"/>
                  <a:gd name="connsiteY6" fmla="*/ 459323 h 653697"/>
                  <a:gd name="connsiteX7" fmla="*/ 566956 w 569234"/>
                  <a:gd name="connsiteY7" fmla="*/ 477421 h 653697"/>
                  <a:gd name="connsiteX8" fmla="*/ 568861 w 569234"/>
                  <a:gd name="connsiteY8" fmla="*/ 509806 h 653697"/>
                  <a:gd name="connsiteX9" fmla="*/ 557431 w 569234"/>
                  <a:gd name="connsiteY9" fmla="*/ 562193 h 653697"/>
                  <a:gd name="connsiteX10" fmla="*/ 552668 w 569234"/>
                  <a:gd name="connsiteY10" fmla="*/ 572671 h 653697"/>
                  <a:gd name="connsiteX11" fmla="*/ 536476 w 569234"/>
                  <a:gd name="connsiteY11" fmla="*/ 597436 h 653697"/>
                  <a:gd name="connsiteX12" fmla="*/ 509806 w 569234"/>
                  <a:gd name="connsiteY12" fmla="*/ 623153 h 653697"/>
                  <a:gd name="connsiteX13" fmla="*/ 413603 w 569234"/>
                  <a:gd name="connsiteY13" fmla="*/ 653633 h 653697"/>
                  <a:gd name="connsiteX14" fmla="*/ 413603 w 569234"/>
                  <a:gd name="connsiteY14" fmla="*/ 653633 h 653697"/>
                  <a:gd name="connsiteX15" fmla="*/ 399316 w 569234"/>
                  <a:gd name="connsiteY15" fmla="*/ 652681 h 653697"/>
                  <a:gd name="connsiteX16" fmla="*/ 374551 w 569234"/>
                  <a:gd name="connsiteY16" fmla="*/ 646966 h 653697"/>
                  <a:gd name="connsiteX17" fmla="*/ 351691 w 569234"/>
                  <a:gd name="connsiteY17" fmla="*/ 637441 h 653697"/>
                  <a:gd name="connsiteX18" fmla="*/ 329783 w 569234"/>
                  <a:gd name="connsiteY18" fmla="*/ 624106 h 653697"/>
                  <a:gd name="connsiteX19" fmla="*/ 300256 w 569234"/>
                  <a:gd name="connsiteY19" fmla="*/ 595531 h 653697"/>
                  <a:gd name="connsiteX20" fmla="*/ 202148 w 569234"/>
                  <a:gd name="connsiteY20" fmla="*/ 465991 h 653697"/>
                  <a:gd name="connsiteX21" fmla="*/ 202148 w 569234"/>
                  <a:gd name="connsiteY21" fmla="*/ 465991 h 653697"/>
                  <a:gd name="connsiteX22" fmla="*/ 30698 w 569234"/>
                  <a:gd name="connsiteY22" fmla="*/ 240248 h 653697"/>
                  <a:gd name="connsiteX23" fmla="*/ 59273 w 569234"/>
                  <a:gd name="connsiteY23" fmla="*/ 30698 h 65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69234" h="653697">
                    <a:moveTo>
                      <a:pt x="59273" y="30698"/>
                    </a:moveTo>
                    <a:cubicBezTo>
                      <a:pt x="124996" y="-19784"/>
                      <a:pt x="219293" y="-6449"/>
                      <a:pt x="268823" y="59273"/>
                    </a:cubicBezTo>
                    <a:lnTo>
                      <a:pt x="440273" y="285016"/>
                    </a:lnTo>
                    <a:cubicBezTo>
                      <a:pt x="440273" y="285016"/>
                      <a:pt x="440273" y="285016"/>
                      <a:pt x="440273" y="285016"/>
                    </a:cubicBezTo>
                    <a:lnTo>
                      <a:pt x="538381" y="413603"/>
                    </a:lnTo>
                    <a:cubicBezTo>
                      <a:pt x="541238" y="417413"/>
                      <a:pt x="544096" y="422176"/>
                      <a:pt x="546953" y="425986"/>
                    </a:cubicBezTo>
                    <a:cubicBezTo>
                      <a:pt x="553621" y="436463"/>
                      <a:pt x="558383" y="447893"/>
                      <a:pt x="562193" y="459323"/>
                    </a:cubicBezTo>
                    <a:cubicBezTo>
                      <a:pt x="564098" y="465038"/>
                      <a:pt x="566003" y="471706"/>
                      <a:pt x="566956" y="477421"/>
                    </a:cubicBezTo>
                    <a:cubicBezTo>
                      <a:pt x="568861" y="487898"/>
                      <a:pt x="569813" y="499328"/>
                      <a:pt x="568861" y="509806"/>
                    </a:cubicBezTo>
                    <a:cubicBezTo>
                      <a:pt x="567908" y="527903"/>
                      <a:pt x="564098" y="545048"/>
                      <a:pt x="557431" y="562193"/>
                    </a:cubicBezTo>
                    <a:cubicBezTo>
                      <a:pt x="555526" y="566003"/>
                      <a:pt x="554573" y="568861"/>
                      <a:pt x="552668" y="572671"/>
                    </a:cubicBezTo>
                    <a:cubicBezTo>
                      <a:pt x="547906" y="581243"/>
                      <a:pt x="543143" y="589816"/>
                      <a:pt x="536476" y="597436"/>
                    </a:cubicBezTo>
                    <a:cubicBezTo>
                      <a:pt x="528856" y="606961"/>
                      <a:pt x="520283" y="615533"/>
                      <a:pt x="509806" y="623153"/>
                    </a:cubicBezTo>
                    <a:cubicBezTo>
                      <a:pt x="481231" y="645061"/>
                      <a:pt x="446941" y="654586"/>
                      <a:pt x="413603" y="653633"/>
                    </a:cubicBezTo>
                    <a:cubicBezTo>
                      <a:pt x="413603" y="653633"/>
                      <a:pt x="413603" y="653633"/>
                      <a:pt x="413603" y="653633"/>
                    </a:cubicBezTo>
                    <a:cubicBezTo>
                      <a:pt x="408841" y="653633"/>
                      <a:pt x="404078" y="652681"/>
                      <a:pt x="399316" y="652681"/>
                    </a:cubicBezTo>
                    <a:cubicBezTo>
                      <a:pt x="390743" y="651728"/>
                      <a:pt x="382171" y="649823"/>
                      <a:pt x="374551" y="646966"/>
                    </a:cubicBezTo>
                    <a:cubicBezTo>
                      <a:pt x="366931" y="644108"/>
                      <a:pt x="359311" y="641251"/>
                      <a:pt x="351691" y="637441"/>
                    </a:cubicBezTo>
                    <a:cubicBezTo>
                      <a:pt x="344071" y="633631"/>
                      <a:pt x="336451" y="628868"/>
                      <a:pt x="329783" y="624106"/>
                    </a:cubicBezTo>
                    <a:cubicBezTo>
                      <a:pt x="319306" y="615533"/>
                      <a:pt x="308828" y="606008"/>
                      <a:pt x="300256" y="595531"/>
                    </a:cubicBezTo>
                    <a:lnTo>
                      <a:pt x="202148" y="465991"/>
                    </a:lnTo>
                    <a:cubicBezTo>
                      <a:pt x="202148" y="465991"/>
                      <a:pt x="202148" y="465991"/>
                      <a:pt x="202148" y="465991"/>
                    </a:cubicBezTo>
                    <a:lnTo>
                      <a:pt x="30698" y="240248"/>
                    </a:lnTo>
                    <a:cubicBezTo>
                      <a:pt x="-19784" y="174526"/>
                      <a:pt x="-6449" y="80228"/>
                      <a:pt x="59273" y="3069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2" name="任意多边形: 形状 371"/>
              <p:cNvSpPr/>
              <p:nvPr/>
            </p:nvSpPr>
            <p:spPr>
              <a:xfrm>
                <a:off x="-976639" y="7511236"/>
                <a:ext cx="568126" cy="653851"/>
              </a:xfrm>
              <a:custGeom>
                <a:avLst/>
                <a:gdLst>
                  <a:gd name="connsiteX0" fmla="*/ 299303 w 568126"/>
                  <a:gd name="connsiteY0" fmla="*/ 594578 h 653851"/>
                  <a:gd name="connsiteX1" fmla="*/ 508853 w 568126"/>
                  <a:gd name="connsiteY1" fmla="*/ 623153 h 653851"/>
                  <a:gd name="connsiteX2" fmla="*/ 508853 w 568126"/>
                  <a:gd name="connsiteY2" fmla="*/ 623153 h 653851"/>
                  <a:gd name="connsiteX3" fmla="*/ 537428 w 568126"/>
                  <a:gd name="connsiteY3" fmla="*/ 413603 h 653851"/>
                  <a:gd name="connsiteX4" fmla="*/ 268823 w 568126"/>
                  <a:gd name="connsiteY4" fmla="*/ 59273 h 653851"/>
                  <a:gd name="connsiteX5" fmla="*/ 59273 w 568126"/>
                  <a:gd name="connsiteY5" fmla="*/ 30698 h 653851"/>
                  <a:gd name="connsiteX6" fmla="*/ 59273 w 568126"/>
                  <a:gd name="connsiteY6" fmla="*/ 30698 h 653851"/>
                  <a:gd name="connsiteX7" fmla="*/ 30698 w 568126"/>
                  <a:gd name="connsiteY7" fmla="*/ 240248 h 653851"/>
                  <a:gd name="connsiteX8" fmla="*/ 299303 w 568126"/>
                  <a:gd name="connsiteY8" fmla="*/ 594578 h 65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8126" h="653851">
                    <a:moveTo>
                      <a:pt x="299303" y="594578"/>
                    </a:moveTo>
                    <a:cubicBezTo>
                      <a:pt x="349786" y="660301"/>
                      <a:pt x="443131" y="673636"/>
                      <a:pt x="508853" y="623153"/>
                    </a:cubicBezTo>
                    <a:lnTo>
                      <a:pt x="508853" y="623153"/>
                    </a:lnTo>
                    <a:cubicBezTo>
                      <a:pt x="574576" y="572671"/>
                      <a:pt x="587911" y="479326"/>
                      <a:pt x="537428" y="413603"/>
                    </a:cubicBezTo>
                    <a:lnTo>
                      <a:pt x="268823" y="59273"/>
                    </a:lnTo>
                    <a:cubicBezTo>
                      <a:pt x="218341" y="-6449"/>
                      <a:pt x="124996" y="-19784"/>
                      <a:pt x="59273" y="30698"/>
                    </a:cubicBezTo>
                    <a:lnTo>
                      <a:pt x="59273" y="30698"/>
                    </a:lnTo>
                    <a:cubicBezTo>
                      <a:pt x="-6449" y="81181"/>
                      <a:pt x="-19784" y="174526"/>
                      <a:pt x="30698" y="240248"/>
                    </a:cubicBezTo>
                    <a:lnTo>
                      <a:pt x="299303" y="5945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3" name="任意多边形: 形状 372"/>
              <p:cNvSpPr/>
              <p:nvPr/>
            </p:nvSpPr>
            <p:spPr>
              <a:xfrm>
                <a:off x="-805668" y="7736979"/>
                <a:ext cx="398107" cy="428108"/>
              </a:xfrm>
              <a:custGeom>
                <a:avLst/>
                <a:gdLst>
                  <a:gd name="connsiteX0" fmla="*/ 59752 w 398107"/>
                  <a:gd name="connsiteY0" fmla="*/ 30698 h 428108"/>
                  <a:gd name="connsiteX1" fmla="*/ 269302 w 398107"/>
                  <a:gd name="connsiteY1" fmla="*/ 59273 h 428108"/>
                  <a:gd name="connsiteX2" fmla="*/ 367410 w 398107"/>
                  <a:gd name="connsiteY2" fmla="*/ 187861 h 428108"/>
                  <a:gd name="connsiteX3" fmla="*/ 338835 w 398107"/>
                  <a:gd name="connsiteY3" fmla="*/ 397411 h 428108"/>
                  <a:gd name="connsiteX4" fmla="*/ 129285 w 398107"/>
                  <a:gd name="connsiteY4" fmla="*/ 368836 h 428108"/>
                  <a:gd name="connsiteX5" fmla="*/ 30225 w 398107"/>
                  <a:gd name="connsiteY5" fmla="*/ 240248 h 428108"/>
                  <a:gd name="connsiteX6" fmla="*/ 59752 w 398107"/>
                  <a:gd name="connsiteY6" fmla="*/ 30698 h 42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8107" h="428108">
                    <a:moveTo>
                      <a:pt x="59752" y="30698"/>
                    </a:moveTo>
                    <a:cubicBezTo>
                      <a:pt x="125475" y="-19784"/>
                      <a:pt x="219772" y="-6449"/>
                      <a:pt x="269302" y="59273"/>
                    </a:cubicBezTo>
                    <a:lnTo>
                      <a:pt x="367410" y="187861"/>
                    </a:lnTo>
                    <a:cubicBezTo>
                      <a:pt x="417892" y="253583"/>
                      <a:pt x="404557" y="347881"/>
                      <a:pt x="338835" y="397411"/>
                    </a:cubicBezTo>
                    <a:cubicBezTo>
                      <a:pt x="273112" y="447893"/>
                      <a:pt x="178815" y="434558"/>
                      <a:pt x="129285" y="368836"/>
                    </a:cubicBezTo>
                    <a:lnTo>
                      <a:pt x="30225" y="240248"/>
                    </a:lnTo>
                    <a:cubicBezTo>
                      <a:pt x="-19305" y="174526"/>
                      <a:pt x="-6923" y="80228"/>
                      <a:pt x="59752" y="306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4" name="任意多边形: 形状 373"/>
              <p:cNvSpPr/>
              <p:nvPr/>
            </p:nvSpPr>
            <p:spPr>
              <a:xfrm>
                <a:off x="-791181" y="7604302"/>
                <a:ext cx="289603" cy="365803"/>
              </a:xfrm>
              <a:custGeom>
                <a:avLst/>
                <a:gdLst>
                  <a:gd name="connsiteX0" fmla="*/ 240528 w 289603"/>
                  <a:gd name="connsiteY0" fmla="*/ 354828 h 365803"/>
                  <a:gd name="connsiteX1" fmla="*/ 278628 w 289603"/>
                  <a:gd name="connsiteY1" fmla="*/ 360543 h 365803"/>
                  <a:gd name="connsiteX2" fmla="*/ 278628 w 289603"/>
                  <a:gd name="connsiteY2" fmla="*/ 360543 h 365803"/>
                  <a:gd name="connsiteX3" fmla="*/ 284343 w 289603"/>
                  <a:gd name="connsiteY3" fmla="*/ 322443 h 365803"/>
                  <a:gd name="connsiteX4" fmla="*/ 49075 w 289603"/>
                  <a:gd name="connsiteY4" fmla="*/ 10975 h 365803"/>
                  <a:gd name="connsiteX5" fmla="*/ 10975 w 289603"/>
                  <a:gd name="connsiteY5" fmla="*/ 5260 h 365803"/>
                  <a:gd name="connsiteX6" fmla="*/ 10975 w 289603"/>
                  <a:gd name="connsiteY6" fmla="*/ 5260 h 365803"/>
                  <a:gd name="connsiteX7" fmla="*/ 5260 w 289603"/>
                  <a:gd name="connsiteY7" fmla="*/ 43360 h 365803"/>
                  <a:gd name="connsiteX8" fmla="*/ 240528 w 289603"/>
                  <a:gd name="connsiteY8" fmla="*/ 354828 h 36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603" h="365803">
                    <a:moveTo>
                      <a:pt x="240528" y="354828"/>
                    </a:moveTo>
                    <a:cubicBezTo>
                      <a:pt x="250053" y="367210"/>
                      <a:pt x="267198" y="369115"/>
                      <a:pt x="278628" y="360543"/>
                    </a:cubicBezTo>
                    <a:lnTo>
                      <a:pt x="278628" y="360543"/>
                    </a:lnTo>
                    <a:cubicBezTo>
                      <a:pt x="291010" y="351018"/>
                      <a:pt x="292915" y="333873"/>
                      <a:pt x="284343" y="322443"/>
                    </a:cubicBezTo>
                    <a:lnTo>
                      <a:pt x="49075" y="10975"/>
                    </a:lnTo>
                    <a:cubicBezTo>
                      <a:pt x="39550" y="-1407"/>
                      <a:pt x="22405" y="-3312"/>
                      <a:pt x="10975" y="5260"/>
                    </a:cubicBezTo>
                    <a:lnTo>
                      <a:pt x="10975" y="5260"/>
                    </a:lnTo>
                    <a:cubicBezTo>
                      <a:pt x="-1407" y="14785"/>
                      <a:pt x="-3312" y="31930"/>
                      <a:pt x="5260" y="43360"/>
                    </a:cubicBezTo>
                    <a:lnTo>
                      <a:pt x="240528" y="354828"/>
                    </a:lnTo>
                    <a:close/>
                  </a:path>
                </a:pathLst>
              </a:custGeom>
              <a:solidFill>
                <a:srgbClr val="FFFFFF">
                  <a:alpha val="3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18" name="组合 317"/>
            <p:cNvGrpSpPr/>
            <p:nvPr/>
          </p:nvGrpSpPr>
          <p:grpSpPr>
            <a:xfrm>
              <a:off x="821472" y="612620"/>
              <a:ext cx="726429" cy="297624"/>
              <a:chOff x="1040535" y="559558"/>
              <a:chExt cx="726429" cy="297624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1040535" y="559558"/>
                <a:ext cx="296717" cy="297624"/>
                <a:chOff x="3768725" y="-1041984"/>
                <a:chExt cx="519113" cy="520700"/>
              </a:xfrm>
              <a:solidFill>
                <a:srgbClr val="FFFFFF"/>
              </a:solidFill>
            </p:grpSpPr>
            <p:sp>
              <p:nvSpPr>
                <p:cNvPr id="304" name="矩形 303"/>
                <p:cNvSpPr/>
                <p:nvPr/>
              </p:nvSpPr>
              <p:spPr bwMode="auto">
                <a:xfrm>
                  <a:off x="3940175" y="-1041984"/>
                  <a:ext cx="171450" cy="520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5" name="矩形 304"/>
                <p:cNvSpPr/>
                <p:nvPr/>
              </p:nvSpPr>
              <p:spPr bwMode="auto">
                <a:xfrm>
                  <a:off x="3768725" y="-870534"/>
                  <a:ext cx="519113" cy="173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13" name="组合 312"/>
              <p:cNvGrpSpPr/>
              <p:nvPr/>
            </p:nvGrpSpPr>
            <p:grpSpPr>
              <a:xfrm>
                <a:off x="1470247" y="559558"/>
                <a:ext cx="296717" cy="297624"/>
                <a:chOff x="3577709" y="-1041984"/>
                <a:chExt cx="519113" cy="520700"/>
              </a:xfrm>
              <a:solidFill>
                <a:srgbClr val="FFFFFF"/>
              </a:solidFill>
            </p:grpSpPr>
            <p:sp>
              <p:nvSpPr>
                <p:cNvPr id="314" name="矩形 313"/>
                <p:cNvSpPr/>
                <p:nvPr/>
              </p:nvSpPr>
              <p:spPr bwMode="auto">
                <a:xfrm>
                  <a:off x="3749159" y="-1041984"/>
                  <a:ext cx="171450" cy="520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5" name="矩形 314"/>
                <p:cNvSpPr/>
                <p:nvPr/>
              </p:nvSpPr>
              <p:spPr bwMode="auto">
                <a:xfrm>
                  <a:off x="3577709" y="-870534"/>
                  <a:ext cx="519113" cy="173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</p:grpSp>
        <p:grpSp>
          <p:nvGrpSpPr>
            <p:cNvPr id="351" name="组合 350"/>
            <p:cNvGrpSpPr/>
            <p:nvPr/>
          </p:nvGrpSpPr>
          <p:grpSpPr>
            <a:xfrm>
              <a:off x="10161894" y="4488164"/>
              <a:ext cx="2022475" cy="2333625"/>
              <a:chOff x="2578100" y="-2705100"/>
              <a:chExt cx="2022475" cy="2333625"/>
            </a:xfrm>
          </p:grpSpPr>
          <p:sp>
            <p:nvSpPr>
              <p:cNvPr id="334" name="任意多边形: 形状 333"/>
              <p:cNvSpPr/>
              <p:nvPr/>
            </p:nvSpPr>
            <p:spPr bwMode="auto">
              <a:xfrm>
                <a:off x="2695575" y="-2705100"/>
                <a:ext cx="1905000" cy="2311400"/>
              </a:xfrm>
              <a:custGeom>
                <a:avLst/>
                <a:gdLst>
                  <a:gd name="T0" fmla="*/ 1187 w 1200"/>
                  <a:gd name="T1" fmla="*/ 261 h 1456"/>
                  <a:gd name="T2" fmla="*/ 1139 w 1200"/>
                  <a:gd name="T3" fmla="*/ 247 h 1456"/>
                  <a:gd name="T4" fmla="*/ 1139 w 1200"/>
                  <a:gd name="T5" fmla="*/ 247 h 1456"/>
                  <a:gd name="T6" fmla="*/ 991 w 1200"/>
                  <a:gd name="T7" fmla="*/ 198 h 1456"/>
                  <a:gd name="T8" fmla="*/ 1003 w 1200"/>
                  <a:gd name="T9" fmla="*/ 164 h 1456"/>
                  <a:gd name="T10" fmla="*/ 586 w 1200"/>
                  <a:gd name="T11" fmla="*/ 29 h 1456"/>
                  <a:gd name="T12" fmla="*/ 575 w 1200"/>
                  <a:gd name="T13" fmla="*/ 65 h 1456"/>
                  <a:gd name="T14" fmla="*/ 378 w 1200"/>
                  <a:gd name="T15" fmla="*/ 0 h 1456"/>
                  <a:gd name="T16" fmla="*/ 0 w 1200"/>
                  <a:gd name="T17" fmla="*/ 1173 h 1456"/>
                  <a:gd name="T18" fmla="*/ 27 w 1200"/>
                  <a:gd name="T19" fmla="*/ 1200 h 1456"/>
                  <a:gd name="T20" fmla="*/ 822 w 1200"/>
                  <a:gd name="T21" fmla="*/ 1456 h 1456"/>
                  <a:gd name="T22" fmla="*/ 1200 w 1200"/>
                  <a:gd name="T23" fmla="*/ 288 h 1456"/>
                  <a:gd name="T24" fmla="*/ 1187 w 1200"/>
                  <a:gd name="T25" fmla="*/ 261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00" h="1456">
                    <a:moveTo>
                      <a:pt x="1187" y="261"/>
                    </a:moveTo>
                    <a:lnTo>
                      <a:pt x="1139" y="247"/>
                    </a:lnTo>
                    <a:lnTo>
                      <a:pt x="1139" y="247"/>
                    </a:lnTo>
                    <a:lnTo>
                      <a:pt x="991" y="198"/>
                    </a:lnTo>
                    <a:lnTo>
                      <a:pt x="1003" y="164"/>
                    </a:lnTo>
                    <a:lnTo>
                      <a:pt x="586" y="29"/>
                    </a:lnTo>
                    <a:lnTo>
                      <a:pt x="575" y="65"/>
                    </a:lnTo>
                    <a:lnTo>
                      <a:pt x="378" y="0"/>
                    </a:lnTo>
                    <a:lnTo>
                      <a:pt x="0" y="1173"/>
                    </a:lnTo>
                    <a:lnTo>
                      <a:pt x="27" y="1200"/>
                    </a:lnTo>
                    <a:lnTo>
                      <a:pt x="822" y="1456"/>
                    </a:lnTo>
                    <a:lnTo>
                      <a:pt x="1200" y="288"/>
                    </a:lnTo>
                    <a:lnTo>
                      <a:pt x="1187" y="26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任意多边形: 形状 334"/>
              <p:cNvSpPr/>
              <p:nvPr/>
            </p:nvSpPr>
            <p:spPr bwMode="auto">
              <a:xfrm>
                <a:off x="2578100" y="-2266950"/>
                <a:ext cx="1908175" cy="1895475"/>
              </a:xfrm>
              <a:custGeom>
                <a:avLst/>
                <a:gdLst>
                  <a:gd name="T0" fmla="*/ 1187 w 1202"/>
                  <a:gd name="T1" fmla="*/ 0 h 1194"/>
                  <a:gd name="T2" fmla="*/ 1202 w 1202"/>
                  <a:gd name="T3" fmla="*/ 25 h 1194"/>
                  <a:gd name="T4" fmla="*/ 823 w 1202"/>
                  <a:gd name="T5" fmla="*/ 1194 h 1194"/>
                  <a:gd name="T6" fmla="*/ 29 w 1202"/>
                  <a:gd name="T7" fmla="*/ 937 h 1194"/>
                  <a:gd name="T8" fmla="*/ 0 w 1202"/>
                  <a:gd name="T9" fmla="*/ 910 h 1194"/>
                  <a:gd name="T10" fmla="*/ 1187 w 1202"/>
                  <a:gd name="T11" fmla="*/ 0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2" h="1194">
                    <a:moveTo>
                      <a:pt x="1187" y="0"/>
                    </a:moveTo>
                    <a:lnTo>
                      <a:pt x="1202" y="25"/>
                    </a:lnTo>
                    <a:lnTo>
                      <a:pt x="823" y="1194"/>
                    </a:lnTo>
                    <a:lnTo>
                      <a:pt x="29" y="937"/>
                    </a:lnTo>
                    <a:lnTo>
                      <a:pt x="0" y="910"/>
                    </a:lnTo>
                    <a:lnTo>
                      <a:pt x="118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任意多边形: 形状 335"/>
              <p:cNvSpPr/>
              <p:nvPr/>
            </p:nvSpPr>
            <p:spPr bwMode="auto">
              <a:xfrm>
                <a:off x="2578100" y="-2681288"/>
                <a:ext cx="1884363" cy="2276475"/>
              </a:xfrm>
              <a:custGeom>
                <a:avLst/>
                <a:gdLst>
                  <a:gd name="T0" fmla="*/ 809 w 1187"/>
                  <a:gd name="T1" fmla="*/ 1434 h 1434"/>
                  <a:gd name="T2" fmla="*/ 0 w 1187"/>
                  <a:gd name="T3" fmla="*/ 1171 h 1434"/>
                  <a:gd name="T4" fmla="*/ 380 w 1187"/>
                  <a:gd name="T5" fmla="*/ 0 h 1434"/>
                  <a:gd name="T6" fmla="*/ 1187 w 1187"/>
                  <a:gd name="T7" fmla="*/ 261 h 1434"/>
                  <a:gd name="T8" fmla="*/ 809 w 1187"/>
                  <a:gd name="T9" fmla="*/ 1434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7" h="1434">
                    <a:moveTo>
                      <a:pt x="809" y="1434"/>
                    </a:moveTo>
                    <a:lnTo>
                      <a:pt x="0" y="1171"/>
                    </a:lnTo>
                    <a:lnTo>
                      <a:pt x="380" y="0"/>
                    </a:lnTo>
                    <a:lnTo>
                      <a:pt x="1187" y="261"/>
                    </a:lnTo>
                    <a:lnTo>
                      <a:pt x="809" y="143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任意多边形: 形状 336"/>
              <p:cNvSpPr/>
              <p:nvPr/>
            </p:nvSpPr>
            <p:spPr bwMode="auto">
              <a:xfrm>
                <a:off x="2732088" y="-2641600"/>
                <a:ext cx="1654175" cy="2127250"/>
              </a:xfrm>
              <a:custGeom>
                <a:avLst/>
                <a:gdLst>
                  <a:gd name="T0" fmla="*/ 680 w 1042"/>
                  <a:gd name="T1" fmla="*/ 1340 h 1340"/>
                  <a:gd name="T2" fmla="*/ 0 w 1042"/>
                  <a:gd name="T3" fmla="*/ 1122 h 1340"/>
                  <a:gd name="T4" fmla="*/ 364 w 1042"/>
                  <a:gd name="T5" fmla="*/ 0 h 1340"/>
                  <a:gd name="T6" fmla="*/ 1042 w 1042"/>
                  <a:gd name="T7" fmla="*/ 220 h 1340"/>
                  <a:gd name="T8" fmla="*/ 680 w 1042"/>
                  <a:gd name="T9" fmla="*/ 1340 h 1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2" h="1340">
                    <a:moveTo>
                      <a:pt x="680" y="1340"/>
                    </a:moveTo>
                    <a:lnTo>
                      <a:pt x="0" y="1122"/>
                    </a:lnTo>
                    <a:lnTo>
                      <a:pt x="364" y="0"/>
                    </a:lnTo>
                    <a:lnTo>
                      <a:pt x="1042" y="220"/>
                    </a:lnTo>
                    <a:lnTo>
                      <a:pt x="680" y="1340"/>
                    </a:lnTo>
                    <a:close/>
                  </a:path>
                </a:pathLst>
              </a:custGeom>
              <a:solidFill>
                <a:srgbClr val="D8D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任意多边形: 形状 337"/>
              <p:cNvSpPr/>
              <p:nvPr/>
            </p:nvSpPr>
            <p:spPr bwMode="auto">
              <a:xfrm>
                <a:off x="2717800" y="-2647950"/>
                <a:ext cx="1643063" cy="2100263"/>
              </a:xfrm>
              <a:custGeom>
                <a:avLst/>
                <a:gdLst>
                  <a:gd name="T0" fmla="*/ 678 w 1035"/>
                  <a:gd name="T1" fmla="*/ 1323 h 1323"/>
                  <a:gd name="T2" fmla="*/ 0 w 1035"/>
                  <a:gd name="T3" fmla="*/ 1105 h 1323"/>
                  <a:gd name="T4" fmla="*/ 357 w 1035"/>
                  <a:gd name="T5" fmla="*/ 0 h 1323"/>
                  <a:gd name="T6" fmla="*/ 1035 w 1035"/>
                  <a:gd name="T7" fmla="*/ 218 h 1323"/>
                  <a:gd name="T8" fmla="*/ 678 w 1035"/>
                  <a:gd name="T9" fmla="*/ 1323 h 1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5" h="1323">
                    <a:moveTo>
                      <a:pt x="678" y="1323"/>
                    </a:moveTo>
                    <a:lnTo>
                      <a:pt x="0" y="1105"/>
                    </a:lnTo>
                    <a:lnTo>
                      <a:pt x="357" y="0"/>
                    </a:lnTo>
                    <a:lnTo>
                      <a:pt x="1035" y="218"/>
                    </a:lnTo>
                    <a:lnTo>
                      <a:pt x="678" y="1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直接连接符 338"/>
              <p:cNvSpPr>
                <a:spLocks noChangeShapeType="1"/>
              </p:cNvSpPr>
              <p:nvPr/>
            </p:nvSpPr>
            <p:spPr bwMode="auto">
              <a:xfrm>
                <a:off x="3241675" y="-2249488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直接连接符 339"/>
              <p:cNvSpPr>
                <a:spLocks noChangeShapeType="1"/>
              </p:cNvSpPr>
              <p:nvPr/>
            </p:nvSpPr>
            <p:spPr bwMode="auto">
              <a:xfrm>
                <a:off x="3198813" y="-2117725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直接连接符 340"/>
              <p:cNvSpPr>
                <a:spLocks noChangeShapeType="1"/>
              </p:cNvSpPr>
              <p:nvPr/>
            </p:nvSpPr>
            <p:spPr bwMode="auto">
              <a:xfrm>
                <a:off x="3155950" y="-1984375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直接连接符 341"/>
              <p:cNvSpPr>
                <a:spLocks noChangeShapeType="1"/>
              </p:cNvSpPr>
              <p:nvPr/>
            </p:nvSpPr>
            <p:spPr bwMode="auto">
              <a:xfrm>
                <a:off x="3113088" y="-1852613"/>
                <a:ext cx="898525" cy="292100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直接连接符 342"/>
              <p:cNvSpPr>
                <a:spLocks noChangeShapeType="1"/>
              </p:cNvSpPr>
              <p:nvPr/>
            </p:nvSpPr>
            <p:spPr bwMode="auto">
              <a:xfrm>
                <a:off x="3070225" y="-1717675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直接连接符 343"/>
              <p:cNvSpPr>
                <a:spLocks noChangeShapeType="1"/>
              </p:cNvSpPr>
              <p:nvPr/>
            </p:nvSpPr>
            <p:spPr bwMode="auto">
              <a:xfrm>
                <a:off x="3027363" y="-1585913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直接连接符 344"/>
              <p:cNvSpPr>
                <a:spLocks noChangeShapeType="1"/>
              </p:cNvSpPr>
              <p:nvPr/>
            </p:nvSpPr>
            <p:spPr bwMode="auto">
              <a:xfrm>
                <a:off x="2984500" y="-1452563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直接连接符 345"/>
              <p:cNvSpPr>
                <a:spLocks noChangeShapeType="1"/>
              </p:cNvSpPr>
              <p:nvPr/>
            </p:nvSpPr>
            <p:spPr bwMode="auto">
              <a:xfrm>
                <a:off x="2941638" y="-1320800"/>
                <a:ext cx="898525" cy="292100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直接连接符 346"/>
              <p:cNvSpPr>
                <a:spLocks noChangeShapeType="1"/>
              </p:cNvSpPr>
              <p:nvPr/>
            </p:nvSpPr>
            <p:spPr bwMode="auto">
              <a:xfrm>
                <a:off x="2898775" y="-1185863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直接连接符 347"/>
              <p:cNvSpPr>
                <a:spLocks noChangeShapeType="1"/>
              </p:cNvSpPr>
              <p:nvPr/>
            </p:nvSpPr>
            <p:spPr bwMode="auto">
              <a:xfrm>
                <a:off x="2855913" y="-1054100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任意多边形: 形状 348"/>
              <p:cNvSpPr/>
              <p:nvPr/>
            </p:nvSpPr>
            <p:spPr bwMode="auto">
              <a:xfrm>
                <a:off x="3438525" y="-2636838"/>
                <a:ext cx="733425" cy="431800"/>
              </a:xfrm>
              <a:custGeom>
                <a:avLst/>
                <a:gdLst>
                  <a:gd name="T0" fmla="*/ 417 w 462"/>
                  <a:gd name="T1" fmla="*/ 272 h 272"/>
                  <a:gd name="T2" fmla="*/ 0 w 462"/>
                  <a:gd name="T3" fmla="*/ 137 h 272"/>
                  <a:gd name="T4" fmla="*/ 45 w 462"/>
                  <a:gd name="T5" fmla="*/ 0 h 272"/>
                  <a:gd name="T6" fmla="*/ 462 w 462"/>
                  <a:gd name="T7" fmla="*/ 136 h 272"/>
                  <a:gd name="T8" fmla="*/ 417 w 462"/>
                  <a:gd name="T9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72">
                    <a:moveTo>
                      <a:pt x="417" y="272"/>
                    </a:moveTo>
                    <a:lnTo>
                      <a:pt x="0" y="137"/>
                    </a:lnTo>
                    <a:lnTo>
                      <a:pt x="45" y="0"/>
                    </a:lnTo>
                    <a:lnTo>
                      <a:pt x="462" y="136"/>
                    </a:lnTo>
                    <a:lnTo>
                      <a:pt x="417" y="27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任意多边形: 形状 349"/>
              <p:cNvSpPr/>
              <p:nvPr/>
            </p:nvSpPr>
            <p:spPr bwMode="auto">
              <a:xfrm>
                <a:off x="3438525" y="-2470150"/>
                <a:ext cx="677863" cy="265113"/>
              </a:xfrm>
              <a:custGeom>
                <a:avLst/>
                <a:gdLst>
                  <a:gd name="T0" fmla="*/ 417 w 427"/>
                  <a:gd name="T1" fmla="*/ 167 h 167"/>
                  <a:gd name="T2" fmla="*/ 0 w 427"/>
                  <a:gd name="T3" fmla="*/ 32 h 167"/>
                  <a:gd name="T4" fmla="*/ 11 w 427"/>
                  <a:gd name="T5" fmla="*/ 0 h 167"/>
                  <a:gd name="T6" fmla="*/ 427 w 427"/>
                  <a:gd name="T7" fmla="*/ 133 h 167"/>
                  <a:gd name="T8" fmla="*/ 417 w 427"/>
                  <a:gd name="T9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167">
                    <a:moveTo>
                      <a:pt x="417" y="167"/>
                    </a:moveTo>
                    <a:lnTo>
                      <a:pt x="0" y="32"/>
                    </a:lnTo>
                    <a:lnTo>
                      <a:pt x="11" y="0"/>
                    </a:lnTo>
                    <a:lnTo>
                      <a:pt x="427" y="133"/>
                    </a:lnTo>
                    <a:lnTo>
                      <a:pt x="417" y="16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59" name="组合 358"/>
            <p:cNvGrpSpPr/>
            <p:nvPr/>
          </p:nvGrpSpPr>
          <p:grpSpPr>
            <a:xfrm>
              <a:off x="10630208" y="98032"/>
              <a:ext cx="1377950" cy="1225551"/>
              <a:chOff x="10263188" y="-1830388"/>
              <a:chExt cx="1377950" cy="1225551"/>
            </a:xfrm>
          </p:grpSpPr>
          <p:sp>
            <p:nvSpPr>
              <p:cNvPr id="354" name="任意多边形: 形状 353"/>
              <p:cNvSpPr/>
              <p:nvPr/>
            </p:nvSpPr>
            <p:spPr bwMode="auto">
              <a:xfrm>
                <a:off x="10263188" y="-1571625"/>
                <a:ext cx="1150938" cy="966788"/>
              </a:xfrm>
              <a:custGeom>
                <a:avLst/>
                <a:gdLst>
                  <a:gd name="T0" fmla="*/ 244 w 289"/>
                  <a:gd name="T1" fmla="*/ 0 h 243"/>
                  <a:gd name="T2" fmla="*/ 46 w 289"/>
                  <a:gd name="T3" fmla="*/ 0 h 243"/>
                  <a:gd name="T4" fmla="*/ 0 w 289"/>
                  <a:gd name="T5" fmla="*/ 46 h 243"/>
                  <a:gd name="T6" fmla="*/ 0 w 289"/>
                  <a:gd name="T7" fmla="*/ 126 h 243"/>
                  <a:gd name="T8" fmla="*/ 0 w 289"/>
                  <a:gd name="T9" fmla="*/ 155 h 243"/>
                  <a:gd name="T10" fmla="*/ 0 w 289"/>
                  <a:gd name="T11" fmla="*/ 243 h 243"/>
                  <a:gd name="T12" fmla="*/ 47 w 289"/>
                  <a:gd name="T13" fmla="*/ 200 h 243"/>
                  <a:gd name="T14" fmla="*/ 244 w 289"/>
                  <a:gd name="T15" fmla="*/ 200 h 243"/>
                  <a:gd name="T16" fmla="*/ 289 w 289"/>
                  <a:gd name="T17" fmla="*/ 155 h 243"/>
                  <a:gd name="T18" fmla="*/ 289 w 289"/>
                  <a:gd name="T19" fmla="*/ 46 h 243"/>
                  <a:gd name="T20" fmla="*/ 244 w 289"/>
                  <a:gd name="T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43">
                    <a:moveTo>
                      <a:pt x="244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0"/>
                      <a:pt x="0" y="4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69" y="200"/>
                      <a:pt x="289" y="180"/>
                      <a:pt x="289" y="155"/>
                    </a:cubicBezTo>
                    <a:cubicBezTo>
                      <a:pt x="289" y="46"/>
                      <a:pt x="289" y="46"/>
                      <a:pt x="289" y="46"/>
                    </a:cubicBezTo>
                    <a:cubicBezTo>
                      <a:pt x="289" y="20"/>
                      <a:pt x="269" y="0"/>
                      <a:pt x="2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任意多边形: 形状 354"/>
              <p:cNvSpPr/>
              <p:nvPr/>
            </p:nvSpPr>
            <p:spPr bwMode="auto">
              <a:xfrm>
                <a:off x="10490200" y="-1830388"/>
                <a:ext cx="1150938" cy="966788"/>
              </a:xfrm>
              <a:custGeom>
                <a:avLst/>
                <a:gdLst>
                  <a:gd name="T0" fmla="*/ 244 w 289"/>
                  <a:gd name="T1" fmla="*/ 0 h 243"/>
                  <a:gd name="T2" fmla="*/ 46 w 289"/>
                  <a:gd name="T3" fmla="*/ 0 h 243"/>
                  <a:gd name="T4" fmla="*/ 0 w 289"/>
                  <a:gd name="T5" fmla="*/ 45 h 243"/>
                  <a:gd name="T6" fmla="*/ 0 w 289"/>
                  <a:gd name="T7" fmla="*/ 126 h 243"/>
                  <a:gd name="T8" fmla="*/ 0 w 289"/>
                  <a:gd name="T9" fmla="*/ 154 h 243"/>
                  <a:gd name="T10" fmla="*/ 0 w 289"/>
                  <a:gd name="T11" fmla="*/ 243 h 243"/>
                  <a:gd name="T12" fmla="*/ 47 w 289"/>
                  <a:gd name="T13" fmla="*/ 200 h 243"/>
                  <a:gd name="T14" fmla="*/ 244 w 289"/>
                  <a:gd name="T15" fmla="*/ 200 h 243"/>
                  <a:gd name="T16" fmla="*/ 289 w 289"/>
                  <a:gd name="T17" fmla="*/ 154 h 243"/>
                  <a:gd name="T18" fmla="*/ 289 w 289"/>
                  <a:gd name="T19" fmla="*/ 45 h 243"/>
                  <a:gd name="T20" fmla="*/ 244 w 289"/>
                  <a:gd name="T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43">
                    <a:moveTo>
                      <a:pt x="244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0"/>
                      <a:pt x="0" y="45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69" y="200"/>
                      <a:pt x="289" y="180"/>
                      <a:pt x="289" y="154"/>
                    </a:cubicBezTo>
                    <a:cubicBezTo>
                      <a:pt x="289" y="45"/>
                      <a:pt x="289" y="45"/>
                      <a:pt x="289" y="45"/>
                    </a:cubicBezTo>
                    <a:cubicBezTo>
                      <a:pt x="289" y="20"/>
                      <a:pt x="269" y="0"/>
                      <a:pt x="2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椭圆 355"/>
              <p:cNvSpPr>
                <a:spLocks noChangeArrowheads="1"/>
              </p:cNvSpPr>
              <p:nvPr/>
            </p:nvSpPr>
            <p:spPr bwMode="auto">
              <a:xfrm>
                <a:off x="10728325" y="-1497013"/>
                <a:ext cx="155575" cy="155575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椭圆 356"/>
              <p:cNvSpPr>
                <a:spLocks noChangeArrowheads="1"/>
              </p:cNvSpPr>
              <p:nvPr/>
            </p:nvSpPr>
            <p:spPr bwMode="auto">
              <a:xfrm>
                <a:off x="11002963" y="-1497013"/>
                <a:ext cx="158750" cy="1555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椭圆 357"/>
              <p:cNvSpPr>
                <a:spLocks noChangeArrowheads="1"/>
              </p:cNvSpPr>
              <p:nvPr/>
            </p:nvSpPr>
            <p:spPr bwMode="auto">
              <a:xfrm>
                <a:off x="11277600" y="-1497013"/>
                <a:ext cx="160338" cy="155575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grpSp>
          <p:nvGrpSpPr>
            <p:cNvPr id="331" name="组合 330"/>
            <p:cNvGrpSpPr/>
            <p:nvPr/>
          </p:nvGrpSpPr>
          <p:grpSpPr>
            <a:xfrm>
              <a:off x="11117570" y="5717131"/>
              <a:ext cx="877887" cy="771525"/>
              <a:chOff x="7594601" y="-1747838"/>
              <a:chExt cx="877887" cy="771525"/>
            </a:xfrm>
          </p:grpSpPr>
          <p:sp>
            <p:nvSpPr>
              <p:cNvPr id="327" name="任意多边形: 形状 326"/>
              <p:cNvSpPr/>
              <p:nvPr/>
            </p:nvSpPr>
            <p:spPr bwMode="auto">
              <a:xfrm>
                <a:off x="7594601" y="-1747838"/>
                <a:ext cx="760412" cy="722313"/>
              </a:xfrm>
              <a:custGeom>
                <a:avLst/>
                <a:gdLst>
                  <a:gd name="T0" fmla="*/ 4 w 427"/>
                  <a:gd name="T1" fmla="*/ 153 h 405"/>
                  <a:gd name="T2" fmla="*/ 6 w 427"/>
                  <a:gd name="T3" fmla="*/ 146 h 405"/>
                  <a:gd name="T4" fmla="*/ 9 w 427"/>
                  <a:gd name="T5" fmla="*/ 139 h 405"/>
                  <a:gd name="T6" fmla="*/ 12 w 427"/>
                  <a:gd name="T7" fmla="*/ 133 h 405"/>
                  <a:gd name="T8" fmla="*/ 20 w 427"/>
                  <a:gd name="T9" fmla="*/ 121 h 405"/>
                  <a:gd name="T10" fmla="*/ 24 w 427"/>
                  <a:gd name="T11" fmla="*/ 116 h 405"/>
                  <a:gd name="T12" fmla="*/ 29 w 427"/>
                  <a:gd name="T13" fmla="*/ 111 h 405"/>
                  <a:gd name="T14" fmla="*/ 41 w 427"/>
                  <a:gd name="T15" fmla="*/ 103 h 405"/>
                  <a:gd name="T16" fmla="*/ 47 w 427"/>
                  <a:gd name="T17" fmla="*/ 100 h 405"/>
                  <a:gd name="T18" fmla="*/ 53 w 427"/>
                  <a:gd name="T19" fmla="*/ 97 h 405"/>
                  <a:gd name="T20" fmla="*/ 67 w 427"/>
                  <a:gd name="T21" fmla="*/ 93 h 405"/>
                  <a:gd name="T22" fmla="*/ 74 w 427"/>
                  <a:gd name="T23" fmla="*/ 92 h 405"/>
                  <a:gd name="T24" fmla="*/ 82 w 427"/>
                  <a:gd name="T25" fmla="*/ 91 h 405"/>
                  <a:gd name="T26" fmla="*/ 97 w 427"/>
                  <a:gd name="T27" fmla="*/ 90 h 405"/>
                  <a:gd name="T28" fmla="*/ 105 w 427"/>
                  <a:gd name="T29" fmla="*/ 91 h 405"/>
                  <a:gd name="T30" fmla="*/ 113 w 427"/>
                  <a:gd name="T31" fmla="*/ 91 h 405"/>
                  <a:gd name="T32" fmla="*/ 121 w 427"/>
                  <a:gd name="T33" fmla="*/ 93 h 405"/>
                  <a:gd name="T34" fmla="*/ 128 w 427"/>
                  <a:gd name="T35" fmla="*/ 94 h 405"/>
                  <a:gd name="T36" fmla="*/ 136 w 427"/>
                  <a:gd name="T37" fmla="*/ 96 h 405"/>
                  <a:gd name="T38" fmla="*/ 145 w 427"/>
                  <a:gd name="T39" fmla="*/ 98 h 405"/>
                  <a:gd name="T40" fmla="*/ 153 w 427"/>
                  <a:gd name="T41" fmla="*/ 101 h 405"/>
                  <a:gd name="T42" fmla="*/ 160 w 427"/>
                  <a:gd name="T43" fmla="*/ 104 h 405"/>
                  <a:gd name="T44" fmla="*/ 168 w 427"/>
                  <a:gd name="T45" fmla="*/ 108 h 405"/>
                  <a:gd name="T46" fmla="*/ 175 w 427"/>
                  <a:gd name="T47" fmla="*/ 111 h 405"/>
                  <a:gd name="T48" fmla="*/ 183 w 427"/>
                  <a:gd name="T49" fmla="*/ 116 h 405"/>
                  <a:gd name="T50" fmla="*/ 189 w 427"/>
                  <a:gd name="T51" fmla="*/ 120 h 405"/>
                  <a:gd name="T52" fmla="*/ 196 w 427"/>
                  <a:gd name="T53" fmla="*/ 125 h 405"/>
                  <a:gd name="T54" fmla="*/ 203 w 427"/>
                  <a:gd name="T55" fmla="*/ 130 h 405"/>
                  <a:gd name="T56" fmla="*/ 210 w 427"/>
                  <a:gd name="T57" fmla="*/ 136 h 405"/>
                  <a:gd name="T58" fmla="*/ 426 w 427"/>
                  <a:gd name="T59" fmla="*/ 129 h 405"/>
                  <a:gd name="T60" fmla="*/ 427 w 427"/>
                  <a:gd name="T61" fmla="*/ 135 h 405"/>
                  <a:gd name="T62" fmla="*/ 427 w 427"/>
                  <a:gd name="T63" fmla="*/ 141 h 405"/>
                  <a:gd name="T64" fmla="*/ 427 w 427"/>
                  <a:gd name="T65" fmla="*/ 146 h 405"/>
                  <a:gd name="T66" fmla="*/ 427 w 427"/>
                  <a:gd name="T67" fmla="*/ 152 h 405"/>
                  <a:gd name="T68" fmla="*/ 427 w 427"/>
                  <a:gd name="T69" fmla="*/ 158 h 405"/>
                  <a:gd name="T70" fmla="*/ 426 w 427"/>
                  <a:gd name="T71" fmla="*/ 164 h 405"/>
                  <a:gd name="T72" fmla="*/ 426 w 427"/>
                  <a:gd name="T73" fmla="*/ 170 h 405"/>
                  <a:gd name="T74" fmla="*/ 424 w 427"/>
                  <a:gd name="T75" fmla="*/ 176 h 405"/>
                  <a:gd name="T76" fmla="*/ 423 w 427"/>
                  <a:gd name="T77" fmla="*/ 181 h 405"/>
                  <a:gd name="T78" fmla="*/ 422 w 427"/>
                  <a:gd name="T79" fmla="*/ 187 h 405"/>
                  <a:gd name="T80" fmla="*/ 420 w 427"/>
                  <a:gd name="T81" fmla="*/ 193 h 405"/>
                  <a:gd name="T82" fmla="*/ 418 w 427"/>
                  <a:gd name="T83" fmla="*/ 199 h 405"/>
                  <a:gd name="T84" fmla="*/ 416 w 427"/>
                  <a:gd name="T85" fmla="*/ 206 h 405"/>
                  <a:gd name="T86" fmla="*/ 412 w 427"/>
                  <a:gd name="T87" fmla="*/ 214 h 405"/>
                  <a:gd name="T88" fmla="*/ 410 w 427"/>
                  <a:gd name="T89" fmla="*/ 219 h 405"/>
                  <a:gd name="T90" fmla="*/ 407 w 427"/>
                  <a:gd name="T91" fmla="*/ 225 h 405"/>
                  <a:gd name="T92" fmla="*/ 404 w 427"/>
                  <a:gd name="T93" fmla="*/ 231 h 405"/>
                  <a:gd name="T94" fmla="*/ 401 w 427"/>
                  <a:gd name="T95" fmla="*/ 237 h 405"/>
                  <a:gd name="T96" fmla="*/ 398 w 427"/>
                  <a:gd name="T97" fmla="*/ 243 h 405"/>
                  <a:gd name="T98" fmla="*/ 395 w 427"/>
                  <a:gd name="T99" fmla="*/ 248 h 405"/>
                  <a:gd name="T100" fmla="*/ 391 w 427"/>
                  <a:gd name="T101" fmla="*/ 254 h 405"/>
                  <a:gd name="T102" fmla="*/ 388 w 427"/>
                  <a:gd name="T103" fmla="*/ 260 h 405"/>
                  <a:gd name="T104" fmla="*/ 384 w 427"/>
                  <a:gd name="T105" fmla="*/ 265 h 405"/>
                  <a:gd name="T106" fmla="*/ 381 w 427"/>
                  <a:gd name="T107" fmla="*/ 271 h 405"/>
                  <a:gd name="T108" fmla="*/ 377 w 427"/>
                  <a:gd name="T109" fmla="*/ 276 h 405"/>
                  <a:gd name="T110" fmla="*/ 373 w 427"/>
                  <a:gd name="T111" fmla="*/ 281 h 405"/>
                  <a:gd name="T112" fmla="*/ 370 w 427"/>
                  <a:gd name="T113" fmla="*/ 286 h 405"/>
                  <a:gd name="T114" fmla="*/ 2 w 427"/>
                  <a:gd name="T115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27" h="405">
                    <a:moveTo>
                      <a:pt x="4" y="153"/>
                    </a:move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1"/>
                      <a:pt x="5" y="148"/>
                      <a:pt x="6" y="146"/>
                    </a:cubicBezTo>
                    <a:cubicBezTo>
                      <a:pt x="6" y="146"/>
                      <a:pt x="6" y="146"/>
                      <a:pt x="6" y="146"/>
                    </a:cubicBezTo>
                    <a:cubicBezTo>
                      <a:pt x="7" y="144"/>
                      <a:pt x="8" y="141"/>
                      <a:pt x="9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6"/>
                      <a:pt x="11" y="134"/>
                      <a:pt x="12" y="133"/>
                    </a:cubicBezTo>
                    <a:cubicBezTo>
                      <a:pt x="12" y="132"/>
                      <a:pt x="12" y="132"/>
                      <a:pt x="12" y="132"/>
                    </a:cubicBezTo>
                    <a:cubicBezTo>
                      <a:pt x="14" y="128"/>
                      <a:pt x="17" y="124"/>
                      <a:pt x="20" y="121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21" y="119"/>
                      <a:pt x="23" y="117"/>
                      <a:pt x="24" y="116"/>
                    </a:cubicBezTo>
                    <a:cubicBezTo>
                      <a:pt x="24" y="116"/>
                      <a:pt x="25" y="116"/>
                      <a:pt x="25" y="115"/>
                    </a:cubicBezTo>
                    <a:cubicBezTo>
                      <a:pt x="26" y="114"/>
                      <a:pt x="28" y="113"/>
                      <a:pt x="29" y="111"/>
                    </a:cubicBezTo>
                    <a:cubicBezTo>
                      <a:pt x="30" y="111"/>
                      <a:pt x="30" y="111"/>
                      <a:pt x="30" y="111"/>
                    </a:cubicBezTo>
                    <a:cubicBezTo>
                      <a:pt x="33" y="108"/>
                      <a:pt x="37" y="106"/>
                      <a:pt x="41" y="103"/>
                    </a:cubicBezTo>
                    <a:cubicBezTo>
                      <a:pt x="41" y="103"/>
                      <a:pt x="41" y="103"/>
                      <a:pt x="41" y="103"/>
                    </a:cubicBezTo>
                    <a:cubicBezTo>
                      <a:pt x="43" y="102"/>
                      <a:pt x="45" y="101"/>
                      <a:pt x="47" y="100"/>
                    </a:cubicBezTo>
                    <a:cubicBezTo>
                      <a:pt x="47" y="100"/>
                      <a:pt x="47" y="100"/>
                      <a:pt x="47" y="100"/>
                    </a:cubicBezTo>
                    <a:cubicBezTo>
                      <a:pt x="49" y="99"/>
                      <a:pt x="51" y="98"/>
                      <a:pt x="53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8" y="96"/>
                      <a:pt x="63" y="94"/>
                      <a:pt x="67" y="93"/>
                    </a:cubicBezTo>
                    <a:cubicBezTo>
                      <a:pt x="67" y="93"/>
                      <a:pt x="67" y="93"/>
                      <a:pt x="68" y="93"/>
                    </a:cubicBezTo>
                    <a:cubicBezTo>
                      <a:pt x="70" y="93"/>
                      <a:pt x="72" y="92"/>
                      <a:pt x="74" y="92"/>
                    </a:cubicBezTo>
                    <a:cubicBezTo>
                      <a:pt x="74" y="92"/>
                      <a:pt x="75" y="92"/>
                      <a:pt x="75" y="92"/>
                    </a:cubicBezTo>
                    <a:cubicBezTo>
                      <a:pt x="77" y="91"/>
                      <a:pt x="79" y="91"/>
                      <a:pt x="82" y="91"/>
                    </a:cubicBezTo>
                    <a:cubicBezTo>
                      <a:pt x="82" y="91"/>
                      <a:pt x="82" y="91"/>
                      <a:pt x="83" y="91"/>
                    </a:cubicBezTo>
                    <a:cubicBezTo>
                      <a:pt x="87" y="90"/>
                      <a:pt x="92" y="90"/>
                      <a:pt x="97" y="90"/>
                    </a:cubicBezTo>
                    <a:cubicBezTo>
                      <a:pt x="97" y="90"/>
                      <a:pt x="97" y="90"/>
                      <a:pt x="98" y="90"/>
                    </a:cubicBezTo>
                    <a:cubicBezTo>
                      <a:pt x="100" y="90"/>
                      <a:pt x="102" y="91"/>
                      <a:pt x="105" y="91"/>
                    </a:cubicBezTo>
                    <a:cubicBezTo>
                      <a:pt x="105" y="91"/>
                      <a:pt x="105" y="91"/>
                      <a:pt x="106" y="91"/>
                    </a:cubicBezTo>
                    <a:cubicBezTo>
                      <a:pt x="108" y="91"/>
                      <a:pt x="110" y="91"/>
                      <a:pt x="113" y="91"/>
                    </a:cubicBezTo>
                    <a:cubicBezTo>
                      <a:pt x="113" y="91"/>
                      <a:pt x="113" y="91"/>
                      <a:pt x="114" y="92"/>
                    </a:cubicBezTo>
                    <a:cubicBezTo>
                      <a:pt x="116" y="92"/>
                      <a:pt x="119" y="92"/>
                      <a:pt x="121" y="93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4" y="93"/>
                      <a:pt x="126" y="94"/>
                      <a:pt x="128" y="94"/>
                    </a:cubicBezTo>
                    <a:cubicBezTo>
                      <a:pt x="129" y="94"/>
                      <a:pt x="129" y="94"/>
                      <a:pt x="129" y="94"/>
                    </a:cubicBezTo>
                    <a:cubicBezTo>
                      <a:pt x="132" y="95"/>
                      <a:pt x="134" y="95"/>
                      <a:pt x="136" y="96"/>
                    </a:cubicBezTo>
                    <a:cubicBezTo>
                      <a:pt x="137" y="96"/>
                      <a:pt x="137" y="96"/>
                      <a:pt x="138" y="96"/>
                    </a:cubicBezTo>
                    <a:cubicBezTo>
                      <a:pt x="140" y="97"/>
                      <a:pt x="142" y="98"/>
                      <a:pt x="145" y="98"/>
                    </a:cubicBezTo>
                    <a:cubicBezTo>
                      <a:pt x="145" y="98"/>
                      <a:pt x="145" y="99"/>
                      <a:pt x="146" y="99"/>
                    </a:cubicBezTo>
                    <a:cubicBezTo>
                      <a:pt x="148" y="99"/>
                      <a:pt x="150" y="100"/>
                      <a:pt x="153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5" y="102"/>
                      <a:pt x="158" y="103"/>
                      <a:pt x="160" y="104"/>
                    </a:cubicBezTo>
                    <a:cubicBezTo>
                      <a:pt x="160" y="104"/>
                      <a:pt x="161" y="104"/>
                      <a:pt x="161" y="104"/>
                    </a:cubicBezTo>
                    <a:cubicBezTo>
                      <a:pt x="163" y="105"/>
                      <a:pt x="165" y="106"/>
                      <a:pt x="168" y="108"/>
                    </a:cubicBezTo>
                    <a:cubicBezTo>
                      <a:pt x="168" y="108"/>
                      <a:pt x="168" y="108"/>
                      <a:pt x="169" y="108"/>
                    </a:cubicBezTo>
                    <a:cubicBezTo>
                      <a:pt x="171" y="109"/>
                      <a:pt x="173" y="110"/>
                      <a:pt x="175" y="111"/>
                    </a:cubicBezTo>
                    <a:cubicBezTo>
                      <a:pt x="176" y="112"/>
                      <a:pt x="176" y="112"/>
                      <a:pt x="176" y="112"/>
                    </a:cubicBezTo>
                    <a:cubicBezTo>
                      <a:pt x="178" y="113"/>
                      <a:pt x="181" y="115"/>
                      <a:pt x="183" y="116"/>
                    </a:cubicBezTo>
                    <a:cubicBezTo>
                      <a:pt x="183" y="116"/>
                      <a:pt x="183" y="116"/>
                      <a:pt x="183" y="116"/>
                    </a:cubicBezTo>
                    <a:cubicBezTo>
                      <a:pt x="185" y="117"/>
                      <a:pt x="187" y="119"/>
                      <a:pt x="189" y="120"/>
                    </a:cubicBezTo>
                    <a:cubicBezTo>
                      <a:pt x="190" y="120"/>
                      <a:pt x="190" y="120"/>
                      <a:pt x="190" y="121"/>
                    </a:cubicBezTo>
                    <a:cubicBezTo>
                      <a:pt x="192" y="122"/>
                      <a:pt x="194" y="124"/>
                      <a:pt x="196" y="125"/>
                    </a:cubicBezTo>
                    <a:cubicBezTo>
                      <a:pt x="197" y="125"/>
                      <a:pt x="197" y="126"/>
                      <a:pt x="197" y="126"/>
                    </a:cubicBezTo>
                    <a:cubicBezTo>
                      <a:pt x="199" y="127"/>
                      <a:pt x="201" y="129"/>
                      <a:pt x="203" y="130"/>
                    </a:cubicBezTo>
                    <a:cubicBezTo>
                      <a:pt x="203" y="131"/>
                      <a:pt x="204" y="131"/>
                      <a:pt x="204" y="131"/>
                    </a:cubicBezTo>
                    <a:cubicBezTo>
                      <a:pt x="206" y="133"/>
                      <a:pt x="208" y="135"/>
                      <a:pt x="210" y="136"/>
                    </a:cubicBezTo>
                    <a:cubicBezTo>
                      <a:pt x="257" y="45"/>
                      <a:pt x="398" y="0"/>
                      <a:pt x="425" y="124"/>
                    </a:cubicBezTo>
                    <a:cubicBezTo>
                      <a:pt x="425" y="125"/>
                      <a:pt x="426" y="127"/>
                      <a:pt x="426" y="129"/>
                    </a:cubicBezTo>
                    <a:cubicBezTo>
                      <a:pt x="426" y="130"/>
                      <a:pt x="426" y="130"/>
                      <a:pt x="426" y="131"/>
                    </a:cubicBezTo>
                    <a:cubicBezTo>
                      <a:pt x="426" y="132"/>
                      <a:pt x="427" y="134"/>
                      <a:pt x="427" y="135"/>
                    </a:cubicBezTo>
                    <a:cubicBezTo>
                      <a:pt x="427" y="136"/>
                      <a:pt x="427" y="136"/>
                      <a:pt x="427" y="137"/>
                    </a:cubicBezTo>
                    <a:cubicBezTo>
                      <a:pt x="427" y="138"/>
                      <a:pt x="427" y="139"/>
                      <a:pt x="427" y="141"/>
                    </a:cubicBezTo>
                    <a:cubicBezTo>
                      <a:pt x="427" y="141"/>
                      <a:pt x="427" y="142"/>
                      <a:pt x="427" y="143"/>
                    </a:cubicBezTo>
                    <a:cubicBezTo>
                      <a:pt x="427" y="144"/>
                      <a:pt x="427" y="145"/>
                      <a:pt x="427" y="146"/>
                    </a:cubicBezTo>
                    <a:cubicBezTo>
                      <a:pt x="427" y="147"/>
                      <a:pt x="427" y="148"/>
                      <a:pt x="427" y="149"/>
                    </a:cubicBezTo>
                    <a:cubicBezTo>
                      <a:pt x="427" y="150"/>
                      <a:pt x="427" y="151"/>
                      <a:pt x="427" y="152"/>
                    </a:cubicBezTo>
                    <a:cubicBezTo>
                      <a:pt x="427" y="153"/>
                      <a:pt x="427" y="154"/>
                      <a:pt x="427" y="155"/>
                    </a:cubicBezTo>
                    <a:cubicBezTo>
                      <a:pt x="427" y="156"/>
                      <a:pt x="427" y="157"/>
                      <a:pt x="427" y="158"/>
                    </a:cubicBezTo>
                    <a:cubicBezTo>
                      <a:pt x="427" y="159"/>
                      <a:pt x="427" y="160"/>
                      <a:pt x="427" y="161"/>
                    </a:cubicBezTo>
                    <a:cubicBezTo>
                      <a:pt x="427" y="162"/>
                      <a:pt x="426" y="163"/>
                      <a:pt x="426" y="164"/>
                    </a:cubicBezTo>
                    <a:cubicBezTo>
                      <a:pt x="426" y="165"/>
                      <a:pt x="426" y="166"/>
                      <a:pt x="426" y="166"/>
                    </a:cubicBezTo>
                    <a:cubicBezTo>
                      <a:pt x="426" y="168"/>
                      <a:pt x="426" y="169"/>
                      <a:pt x="426" y="170"/>
                    </a:cubicBezTo>
                    <a:cubicBezTo>
                      <a:pt x="425" y="171"/>
                      <a:pt x="425" y="171"/>
                      <a:pt x="425" y="172"/>
                    </a:cubicBezTo>
                    <a:cubicBezTo>
                      <a:pt x="425" y="173"/>
                      <a:pt x="425" y="175"/>
                      <a:pt x="424" y="176"/>
                    </a:cubicBezTo>
                    <a:cubicBezTo>
                      <a:pt x="424" y="176"/>
                      <a:pt x="424" y="177"/>
                      <a:pt x="424" y="178"/>
                    </a:cubicBezTo>
                    <a:cubicBezTo>
                      <a:pt x="424" y="179"/>
                      <a:pt x="423" y="180"/>
                      <a:pt x="423" y="181"/>
                    </a:cubicBezTo>
                    <a:cubicBezTo>
                      <a:pt x="423" y="182"/>
                      <a:pt x="423" y="183"/>
                      <a:pt x="422" y="184"/>
                    </a:cubicBezTo>
                    <a:cubicBezTo>
                      <a:pt x="422" y="185"/>
                      <a:pt x="422" y="186"/>
                      <a:pt x="422" y="187"/>
                    </a:cubicBezTo>
                    <a:cubicBezTo>
                      <a:pt x="421" y="188"/>
                      <a:pt x="421" y="189"/>
                      <a:pt x="421" y="190"/>
                    </a:cubicBezTo>
                    <a:cubicBezTo>
                      <a:pt x="421" y="191"/>
                      <a:pt x="420" y="192"/>
                      <a:pt x="420" y="193"/>
                    </a:cubicBezTo>
                    <a:cubicBezTo>
                      <a:pt x="420" y="194"/>
                      <a:pt x="419" y="195"/>
                      <a:pt x="419" y="196"/>
                    </a:cubicBezTo>
                    <a:cubicBezTo>
                      <a:pt x="419" y="197"/>
                      <a:pt x="418" y="198"/>
                      <a:pt x="418" y="199"/>
                    </a:cubicBezTo>
                    <a:cubicBezTo>
                      <a:pt x="418" y="200"/>
                      <a:pt x="417" y="201"/>
                      <a:pt x="417" y="202"/>
                    </a:cubicBezTo>
                    <a:cubicBezTo>
                      <a:pt x="417" y="203"/>
                      <a:pt x="416" y="204"/>
                      <a:pt x="416" y="206"/>
                    </a:cubicBezTo>
                    <a:cubicBezTo>
                      <a:pt x="415" y="206"/>
                      <a:pt x="415" y="207"/>
                      <a:pt x="415" y="208"/>
                    </a:cubicBezTo>
                    <a:cubicBezTo>
                      <a:pt x="414" y="210"/>
                      <a:pt x="413" y="212"/>
                      <a:pt x="412" y="214"/>
                    </a:cubicBezTo>
                    <a:cubicBezTo>
                      <a:pt x="412" y="214"/>
                      <a:pt x="412" y="215"/>
                      <a:pt x="411" y="216"/>
                    </a:cubicBezTo>
                    <a:cubicBezTo>
                      <a:pt x="411" y="217"/>
                      <a:pt x="410" y="218"/>
                      <a:pt x="410" y="219"/>
                    </a:cubicBezTo>
                    <a:cubicBezTo>
                      <a:pt x="409" y="220"/>
                      <a:pt x="409" y="221"/>
                      <a:pt x="409" y="222"/>
                    </a:cubicBezTo>
                    <a:cubicBezTo>
                      <a:pt x="408" y="223"/>
                      <a:pt x="408" y="224"/>
                      <a:pt x="407" y="225"/>
                    </a:cubicBezTo>
                    <a:cubicBezTo>
                      <a:pt x="407" y="226"/>
                      <a:pt x="406" y="227"/>
                      <a:pt x="406" y="228"/>
                    </a:cubicBezTo>
                    <a:cubicBezTo>
                      <a:pt x="405" y="229"/>
                      <a:pt x="405" y="230"/>
                      <a:pt x="404" y="231"/>
                    </a:cubicBezTo>
                    <a:cubicBezTo>
                      <a:pt x="404" y="232"/>
                      <a:pt x="403" y="233"/>
                      <a:pt x="403" y="234"/>
                    </a:cubicBezTo>
                    <a:cubicBezTo>
                      <a:pt x="402" y="235"/>
                      <a:pt x="402" y="236"/>
                      <a:pt x="401" y="237"/>
                    </a:cubicBezTo>
                    <a:cubicBezTo>
                      <a:pt x="401" y="238"/>
                      <a:pt x="400" y="239"/>
                      <a:pt x="400" y="240"/>
                    </a:cubicBezTo>
                    <a:cubicBezTo>
                      <a:pt x="399" y="241"/>
                      <a:pt x="399" y="242"/>
                      <a:pt x="398" y="243"/>
                    </a:cubicBezTo>
                    <a:cubicBezTo>
                      <a:pt x="398" y="244"/>
                      <a:pt x="397" y="244"/>
                      <a:pt x="396" y="245"/>
                    </a:cubicBezTo>
                    <a:cubicBezTo>
                      <a:pt x="396" y="246"/>
                      <a:pt x="395" y="247"/>
                      <a:pt x="395" y="248"/>
                    </a:cubicBezTo>
                    <a:cubicBezTo>
                      <a:pt x="394" y="249"/>
                      <a:pt x="394" y="250"/>
                      <a:pt x="393" y="251"/>
                    </a:cubicBezTo>
                    <a:cubicBezTo>
                      <a:pt x="393" y="252"/>
                      <a:pt x="392" y="253"/>
                      <a:pt x="391" y="254"/>
                    </a:cubicBezTo>
                    <a:cubicBezTo>
                      <a:pt x="391" y="255"/>
                      <a:pt x="390" y="256"/>
                      <a:pt x="390" y="257"/>
                    </a:cubicBezTo>
                    <a:cubicBezTo>
                      <a:pt x="389" y="258"/>
                      <a:pt x="388" y="259"/>
                      <a:pt x="388" y="260"/>
                    </a:cubicBezTo>
                    <a:cubicBezTo>
                      <a:pt x="387" y="261"/>
                      <a:pt x="387" y="262"/>
                      <a:pt x="386" y="263"/>
                    </a:cubicBezTo>
                    <a:cubicBezTo>
                      <a:pt x="385" y="263"/>
                      <a:pt x="385" y="264"/>
                      <a:pt x="384" y="265"/>
                    </a:cubicBezTo>
                    <a:cubicBezTo>
                      <a:pt x="384" y="266"/>
                      <a:pt x="383" y="267"/>
                      <a:pt x="382" y="268"/>
                    </a:cubicBezTo>
                    <a:cubicBezTo>
                      <a:pt x="382" y="269"/>
                      <a:pt x="381" y="270"/>
                      <a:pt x="381" y="271"/>
                    </a:cubicBezTo>
                    <a:cubicBezTo>
                      <a:pt x="380" y="272"/>
                      <a:pt x="379" y="273"/>
                      <a:pt x="379" y="274"/>
                    </a:cubicBezTo>
                    <a:cubicBezTo>
                      <a:pt x="378" y="274"/>
                      <a:pt x="377" y="275"/>
                      <a:pt x="377" y="276"/>
                    </a:cubicBezTo>
                    <a:cubicBezTo>
                      <a:pt x="376" y="277"/>
                      <a:pt x="375" y="278"/>
                      <a:pt x="375" y="279"/>
                    </a:cubicBezTo>
                    <a:cubicBezTo>
                      <a:pt x="374" y="280"/>
                      <a:pt x="374" y="281"/>
                      <a:pt x="373" y="281"/>
                    </a:cubicBezTo>
                    <a:cubicBezTo>
                      <a:pt x="372" y="282"/>
                      <a:pt x="372" y="283"/>
                      <a:pt x="371" y="284"/>
                    </a:cubicBezTo>
                    <a:cubicBezTo>
                      <a:pt x="370" y="285"/>
                      <a:pt x="370" y="286"/>
                      <a:pt x="370" y="286"/>
                    </a:cubicBezTo>
                    <a:cubicBezTo>
                      <a:pt x="320" y="354"/>
                      <a:pt x="255" y="405"/>
                      <a:pt x="255" y="405"/>
                    </a:cubicBezTo>
                    <a:cubicBezTo>
                      <a:pt x="255" y="405"/>
                      <a:pt x="18" y="321"/>
                      <a:pt x="2" y="195"/>
                    </a:cubicBezTo>
                    <a:cubicBezTo>
                      <a:pt x="0" y="179"/>
                      <a:pt x="1" y="166"/>
                      <a:pt x="4" y="15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任意多边形: 形状 327"/>
              <p:cNvSpPr/>
              <p:nvPr/>
            </p:nvSpPr>
            <p:spPr bwMode="auto">
              <a:xfrm>
                <a:off x="7643813" y="-1697038"/>
                <a:ext cx="828675" cy="720725"/>
              </a:xfrm>
              <a:custGeom>
                <a:avLst/>
                <a:gdLst>
                  <a:gd name="T0" fmla="*/ 16 w 465"/>
                  <a:gd name="T1" fmla="*/ 195 h 405"/>
                  <a:gd name="T2" fmla="*/ 223 w 465"/>
                  <a:gd name="T3" fmla="*/ 136 h 405"/>
                  <a:gd name="T4" fmla="*/ 438 w 465"/>
                  <a:gd name="T5" fmla="*/ 123 h 405"/>
                  <a:gd name="T6" fmla="*/ 269 w 465"/>
                  <a:gd name="T7" fmla="*/ 405 h 405"/>
                  <a:gd name="T8" fmla="*/ 16 w 465"/>
                  <a:gd name="T9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405">
                    <a:moveTo>
                      <a:pt x="16" y="195"/>
                    </a:moveTo>
                    <a:cubicBezTo>
                      <a:pt x="0" y="69"/>
                      <a:pt x="149" y="65"/>
                      <a:pt x="223" y="136"/>
                    </a:cubicBezTo>
                    <a:cubicBezTo>
                      <a:pt x="270" y="45"/>
                      <a:pt x="411" y="0"/>
                      <a:pt x="438" y="123"/>
                    </a:cubicBezTo>
                    <a:cubicBezTo>
                      <a:pt x="465" y="247"/>
                      <a:pt x="269" y="405"/>
                      <a:pt x="269" y="405"/>
                    </a:cubicBezTo>
                    <a:cubicBezTo>
                      <a:pt x="269" y="405"/>
                      <a:pt x="31" y="320"/>
                      <a:pt x="16" y="195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任意多边形: 形状 328"/>
              <p:cNvSpPr/>
              <p:nvPr/>
            </p:nvSpPr>
            <p:spPr bwMode="auto">
              <a:xfrm>
                <a:off x="7673975" y="-1697038"/>
                <a:ext cx="773112" cy="533400"/>
              </a:xfrm>
              <a:custGeom>
                <a:avLst/>
                <a:gdLst>
                  <a:gd name="T0" fmla="*/ 388 w 434"/>
                  <a:gd name="T1" fmla="*/ 171 h 300"/>
                  <a:gd name="T2" fmla="*/ 172 w 434"/>
                  <a:gd name="T3" fmla="*/ 184 h 300"/>
                  <a:gd name="T4" fmla="*/ 0 w 434"/>
                  <a:gd name="T5" fmla="*/ 153 h 300"/>
                  <a:gd name="T6" fmla="*/ 206 w 434"/>
                  <a:gd name="T7" fmla="*/ 136 h 300"/>
                  <a:gd name="T8" fmla="*/ 421 w 434"/>
                  <a:gd name="T9" fmla="*/ 123 h 300"/>
                  <a:gd name="T10" fmla="*/ 355 w 434"/>
                  <a:gd name="T11" fmla="*/ 300 h 300"/>
                  <a:gd name="T12" fmla="*/ 388 w 434"/>
                  <a:gd name="T13" fmla="*/ 171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4" h="300">
                    <a:moveTo>
                      <a:pt x="388" y="171"/>
                    </a:moveTo>
                    <a:cubicBezTo>
                      <a:pt x="361" y="48"/>
                      <a:pt x="219" y="93"/>
                      <a:pt x="172" y="184"/>
                    </a:cubicBezTo>
                    <a:cubicBezTo>
                      <a:pt x="124" y="139"/>
                      <a:pt x="46" y="124"/>
                      <a:pt x="0" y="153"/>
                    </a:cubicBezTo>
                    <a:cubicBezTo>
                      <a:pt x="20" y="70"/>
                      <a:pt x="141" y="74"/>
                      <a:pt x="206" y="136"/>
                    </a:cubicBezTo>
                    <a:cubicBezTo>
                      <a:pt x="253" y="45"/>
                      <a:pt x="394" y="0"/>
                      <a:pt x="421" y="123"/>
                    </a:cubicBezTo>
                    <a:cubicBezTo>
                      <a:pt x="434" y="181"/>
                      <a:pt x="398" y="246"/>
                      <a:pt x="355" y="300"/>
                    </a:cubicBezTo>
                    <a:cubicBezTo>
                      <a:pt x="381" y="258"/>
                      <a:pt x="397" y="213"/>
                      <a:pt x="388" y="1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任意多边形: 形状 329"/>
              <p:cNvSpPr/>
              <p:nvPr/>
            </p:nvSpPr>
            <p:spPr bwMode="auto">
              <a:xfrm>
                <a:off x="7697788" y="-1379538"/>
                <a:ext cx="390525" cy="325438"/>
              </a:xfrm>
              <a:custGeom>
                <a:avLst/>
                <a:gdLst>
                  <a:gd name="T0" fmla="*/ 20 w 219"/>
                  <a:gd name="T1" fmla="*/ 40 h 182"/>
                  <a:gd name="T2" fmla="*/ 144 w 219"/>
                  <a:gd name="T3" fmla="*/ 146 h 182"/>
                  <a:gd name="T4" fmla="*/ 163 w 219"/>
                  <a:gd name="T5" fmla="*/ 130 h 182"/>
                  <a:gd name="T6" fmla="*/ 53 w 219"/>
                  <a:gd name="T7" fmla="*/ 25 h 182"/>
                  <a:gd name="T8" fmla="*/ 20 w 219"/>
                  <a:gd name="T9" fmla="*/ 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82">
                    <a:moveTo>
                      <a:pt x="20" y="40"/>
                    </a:moveTo>
                    <a:cubicBezTo>
                      <a:pt x="20" y="40"/>
                      <a:pt x="68" y="110"/>
                      <a:pt x="144" y="146"/>
                    </a:cubicBezTo>
                    <a:cubicBezTo>
                      <a:pt x="219" y="182"/>
                      <a:pt x="191" y="148"/>
                      <a:pt x="163" y="130"/>
                    </a:cubicBezTo>
                    <a:cubicBezTo>
                      <a:pt x="135" y="112"/>
                      <a:pt x="71" y="51"/>
                      <a:pt x="53" y="25"/>
                    </a:cubicBezTo>
                    <a:cubicBezTo>
                      <a:pt x="35" y="0"/>
                      <a:pt x="0" y="16"/>
                      <a:pt x="2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68" name="组合 367"/>
            <p:cNvGrpSpPr/>
            <p:nvPr/>
          </p:nvGrpSpPr>
          <p:grpSpPr>
            <a:xfrm>
              <a:off x="0" y="5340651"/>
              <a:ext cx="2005447" cy="1420654"/>
              <a:chOff x="-798513" y="6783388"/>
              <a:chExt cx="2041526" cy="1446213"/>
            </a:xfrm>
          </p:grpSpPr>
          <p:sp>
            <p:nvSpPr>
              <p:cNvPr id="362" name="任意多边形: 形状 361"/>
              <p:cNvSpPr/>
              <p:nvPr/>
            </p:nvSpPr>
            <p:spPr bwMode="auto">
              <a:xfrm>
                <a:off x="-798513" y="6870701"/>
                <a:ext cx="1957388" cy="1358900"/>
              </a:xfrm>
              <a:custGeom>
                <a:avLst/>
                <a:gdLst>
                  <a:gd name="T0" fmla="*/ 6 w 579"/>
                  <a:gd name="T1" fmla="*/ 165 h 401"/>
                  <a:gd name="T2" fmla="*/ 39 w 579"/>
                  <a:gd name="T3" fmla="*/ 85 h 401"/>
                  <a:gd name="T4" fmla="*/ 39 w 579"/>
                  <a:gd name="T5" fmla="*/ 85 h 401"/>
                  <a:gd name="T6" fmla="*/ 42 w 579"/>
                  <a:gd name="T7" fmla="*/ 78 h 401"/>
                  <a:gd name="T8" fmla="*/ 50 w 579"/>
                  <a:gd name="T9" fmla="*/ 59 h 401"/>
                  <a:gd name="T10" fmla="*/ 366 w 579"/>
                  <a:gd name="T11" fmla="*/ 50 h 401"/>
                  <a:gd name="T12" fmla="*/ 579 w 579"/>
                  <a:gd name="T13" fmla="*/ 283 h 401"/>
                  <a:gd name="T14" fmla="*/ 571 w 579"/>
                  <a:gd name="T15" fmla="*/ 302 h 401"/>
                  <a:gd name="T16" fmla="*/ 534 w 579"/>
                  <a:gd name="T17" fmla="*/ 389 h 401"/>
                  <a:gd name="T18" fmla="*/ 261 w 579"/>
                  <a:gd name="T19" fmla="*/ 299 h 401"/>
                  <a:gd name="T20" fmla="*/ 6 w 579"/>
                  <a:gd name="T21" fmla="*/ 16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9" h="401">
                    <a:moveTo>
                      <a:pt x="6" y="165"/>
                    </a:moveTo>
                    <a:cubicBezTo>
                      <a:pt x="6" y="165"/>
                      <a:pt x="20" y="130"/>
                      <a:pt x="39" y="85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0" y="83"/>
                      <a:pt x="41" y="81"/>
                      <a:pt x="42" y="78"/>
                    </a:cubicBezTo>
                    <a:cubicBezTo>
                      <a:pt x="45" y="72"/>
                      <a:pt x="48" y="66"/>
                      <a:pt x="50" y="59"/>
                    </a:cubicBezTo>
                    <a:cubicBezTo>
                      <a:pt x="175" y="0"/>
                      <a:pt x="366" y="50"/>
                      <a:pt x="366" y="50"/>
                    </a:cubicBezTo>
                    <a:cubicBezTo>
                      <a:pt x="366" y="50"/>
                      <a:pt x="535" y="152"/>
                      <a:pt x="579" y="283"/>
                    </a:cubicBezTo>
                    <a:cubicBezTo>
                      <a:pt x="576" y="290"/>
                      <a:pt x="573" y="297"/>
                      <a:pt x="571" y="302"/>
                    </a:cubicBezTo>
                    <a:cubicBezTo>
                      <a:pt x="551" y="351"/>
                      <a:pt x="534" y="389"/>
                      <a:pt x="534" y="389"/>
                    </a:cubicBezTo>
                    <a:cubicBezTo>
                      <a:pt x="529" y="401"/>
                      <a:pt x="407" y="361"/>
                      <a:pt x="261" y="299"/>
                    </a:cubicBezTo>
                    <a:cubicBezTo>
                      <a:pt x="115" y="237"/>
                      <a:pt x="0" y="177"/>
                      <a:pt x="6" y="165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任意多边形: 形状 362"/>
              <p:cNvSpPr/>
              <p:nvPr/>
            </p:nvSpPr>
            <p:spPr bwMode="auto">
              <a:xfrm>
                <a:off x="-693737" y="6783388"/>
                <a:ext cx="1936750" cy="1320800"/>
              </a:xfrm>
              <a:custGeom>
                <a:avLst/>
                <a:gdLst>
                  <a:gd name="T0" fmla="*/ 360 w 573"/>
                  <a:gd name="T1" fmla="*/ 50 h 390"/>
                  <a:gd name="T2" fmla="*/ 573 w 573"/>
                  <a:gd name="T3" fmla="*/ 284 h 390"/>
                  <a:gd name="T4" fmla="*/ 529 w 573"/>
                  <a:gd name="T5" fmla="*/ 390 h 390"/>
                  <a:gd name="T6" fmla="*/ 264 w 573"/>
                  <a:gd name="T7" fmla="*/ 278 h 390"/>
                  <a:gd name="T8" fmla="*/ 0 w 573"/>
                  <a:gd name="T9" fmla="*/ 166 h 390"/>
                  <a:gd name="T10" fmla="*/ 45 w 573"/>
                  <a:gd name="T11" fmla="*/ 60 h 390"/>
                  <a:gd name="T12" fmla="*/ 360 w 573"/>
                  <a:gd name="T13" fmla="*/ 5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3" h="390">
                    <a:moveTo>
                      <a:pt x="360" y="50"/>
                    </a:moveTo>
                    <a:cubicBezTo>
                      <a:pt x="360" y="50"/>
                      <a:pt x="529" y="152"/>
                      <a:pt x="573" y="284"/>
                    </a:cubicBezTo>
                    <a:cubicBezTo>
                      <a:pt x="549" y="341"/>
                      <a:pt x="529" y="390"/>
                      <a:pt x="529" y="390"/>
                    </a:cubicBezTo>
                    <a:cubicBezTo>
                      <a:pt x="264" y="278"/>
                      <a:pt x="264" y="278"/>
                      <a:pt x="264" y="278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6"/>
                      <a:pt x="20" y="117"/>
                      <a:pt x="45" y="60"/>
                    </a:cubicBezTo>
                    <a:cubicBezTo>
                      <a:pt x="170" y="0"/>
                      <a:pt x="360" y="50"/>
                      <a:pt x="360" y="5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任意多边形: 形状 363"/>
              <p:cNvSpPr/>
              <p:nvPr/>
            </p:nvSpPr>
            <p:spPr bwMode="auto">
              <a:xfrm>
                <a:off x="-577850" y="6783388"/>
                <a:ext cx="1820863" cy="1050925"/>
              </a:xfrm>
              <a:custGeom>
                <a:avLst/>
                <a:gdLst>
                  <a:gd name="T0" fmla="*/ 326 w 539"/>
                  <a:gd name="T1" fmla="*/ 50 h 310"/>
                  <a:gd name="T2" fmla="*/ 539 w 539"/>
                  <a:gd name="T3" fmla="*/ 284 h 310"/>
                  <a:gd name="T4" fmla="*/ 528 w 539"/>
                  <a:gd name="T5" fmla="*/ 310 h 310"/>
                  <a:gd name="T6" fmla="*/ 315 w 539"/>
                  <a:gd name="T7" fmla="*/ 76 h 310"/>
                  <a:gd name="T8" fmla="*/ 0 w 539"/>
                  <a:gd name="T9" fmla="*/ 86 h 310"/>
                  <a:gd name="T10" fmla="*/ 11 w 539"/>
                  <a:gd name="T11" fmla="*/ 60 h 310"/>
                  <a:gd name="T12" fmla="*/ 326 w 539"/>
                  <a:gd name="T13" fmla="*/ 5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310">
                    <a:moveTo>
                      <a:pt x="326" y="50"/>
                    </a:moveTo>
                    <a:cubicBezTo>
                      <a:pt x="326" y="50"/>
                      <a:pt x="495" y="152"/>
                      <a:pt x="539" y="284"/>
                    </a:cubicBezTo>
                    <a:cubicBezTo>
                      <a:pt x="535" y="294"/>
                      <a:pt x="531" y="303"/>
                      <a:pt x="528" y="310"/>
                    </a:cubicBezTo>
                    <a:cubicBezTo>
                      <a:pt x="484" y="178"/>
                      <a:pt x="315" y="76"/>
                      <a:pt x="315" y="76"/>
                    </a:cubicBezTo>
                    <a:cubicBezTo>
                      <a:pt x="315" y="76"/>
                      <a:pt x="125" y="26"/>
                      <a:pt x="0" y="86"/>
                    </a:cubicBezTo>
                    <a:cubicBezTo>
                      <a:pt x="3" y="79"/>
                      <a:pt x="6" y="70"/>
                      <a:pt x="11" y="60"/>
                    </a:cubicBezTo>
                    <a:cubicBezTo>
                      <a:pt x="136" y="0"/>
                      <a:pt x="326" y="50"/>
                      <a:pt x="326" y="5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任意多边形: 形状 364"/>
              <p:cNvSpPr/>
              <p:nvPr/>
            </p:nvSpPr>
            <p:spPr bwMode="auto">
              <a:xfrm>
                <a:off x="212725" y="7118351"/>
                <a:ext cx="290513" cy="457200"/>
              </a:xfrm>
              <a:custGeom>
                <a:avLst/>
                <a:gdLst>
                  <a:gd name="T0" fmla="*/ 0 w 183"/>
                  <a:gd name="T1" fmla="*/ 256 h 288"/>
                  <a:gd name="T2" fmla="*/ 76 w 183"/>
                  <a:gd name="T3" fmla="*/ 288 h 288"/>
                  <a:gd name="T4" fmla="*/ 183 w 183"/>
                  <a:gd name="T5" fmla="*/ 32 h 288"/>
                  <a:gd name="T6" fmla="*/ 108 w 183"/>
                  <a:gd name="T7" fmla="*/ 0 h 288"/>
                  <a:gd name="T8" fmla="*/ 0 w 183"/>
                  <a:gd name="T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88">
                    <a:moveTo>
                      <a:pt x="0" y="256"/>
                    </a:moveTo>
                    <a:lnTo>
                      <a:pt x="76" y="288"/>
                    </a:lnTo>
                    <a:lnTo>
                      <a:pt x="183" y="32"/>
                    </a:lnTo>
                    <a:lnTo>
                      <a:pt x="108" y="0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任意多边形: 形状 365"/>
              <p:cNvSpPr/>
              <p:nvPr/>
            </p:nvSpPr>
            <p:spPr bwMode="auto">
              <a:xfrm>
                <a:off x="131763" y="7199313"/>
                <a:ext cx="455613" cy="292100"/>
              </a:xfrm>
              <a:custGeom>
                <a:avLst/>
                <a:gdLst>
                  <a:gd name="T0" fmla="*/ 255 w 287"/>
                  <a:gd name="T1" fmla="*/ 184 h 184"/>
                  <a:gd name="T2" fmla="*/ 287 w 287"/>
                  <a:gd name="T3" fmla="*/ 109 h 184"/>
                  <a:gd name="T4" fmla="*/ 32 w 287"/>
                  <a:gd name="T5" fmla="*/ 0 h 184"/>
                  <a:gd name="T6" fmla="*/ 0 w 287"/>
                  <a:gd name="T7" fmla="*/ 77 h 184"/>
                  <a:gd name="T8" fmla="*/ 255 w 287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184">
                    <a:moveTo>
                      <a:pt x="255" y="184"/>
                    </a:moveTo>
                    <a:lnTo>
                      <a:pt x="287" y="109"/>
                    </a:lnTo>
                    <a:lnTo>
                      <a:pt x="32" y="0"/>
                    </a:lnTo>
                    <a:lnTo>
                      <a:pt x="0" y="77"/>
                    </a:lnTo>
                    <a:lnTo>
                      <a:pt x="25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任意多边形: 形状 366"/>
              <p:cNvSpPr/>
              <p:nvPr/>
            </p:nvSpPr>
            <p:spPr bwMode="auto">
              <a:xfrm>
                <a:off x="-709612" y="7304088"/>
                <a:ext cx="1820863" cy="841375"/>
              </a:xfrm>
              <a:custGeom>
                <a:avLst/>
                <a:gdLst>
                  <a:gd name="T0" fmla="*/ 5 w 539"/>
                  <a:gd name="T1" fmla="*/ 12 h 248"/>
                  <a:gd name="T2" fmla="*/ 260 w 539"/>
                  <a:gd name="T3" fmla="*/ 146 h 248"/>
                  <a:gd name="T4" fmla="*/ 534 w 539"/>
                  <a:gd name="T5" fmla="*/ 236 h 248"/>
                  <a:gd name="T6" fmla="*/ 279 w 539"/>
                  <a:gd name="T7" fmla="*/ 102 h 248"/>
                  <a:gd name="T8" fmla="*/ 5 w 539"/>
                  <a:gd name="T9" fmla="*/ 12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9" h="248">
                    <a:moveTo>
                      <a:pt x="5" y="12"/>
                    </a:moveTo>
                    <a:cubicBezTo>
                      <a:pt x="0" y="24"/>
                      <a:pt x="114" y="84"/>
                      <a:pt x="260" y="146"/>
                    </a:cubicBezTo>
                    <a:cubicBezTo>
                      <a:pt x="406" y="208"/>
                      <a:pt x="528" y="248"/>
                      <a:pt x="534" y="236"/>
                    </a:cubicBezTo>
                    <a:cubicBezTo>
                      <a:pt x="539" y="223"/>
                      <a:pt x="425" y="163"/>
                      <a:pt x="279" y="102"/>
                    </a:cubicBezTo>
                    <a:cubicBezTo>
                      <a:pt x="132" y="40"/>
                      <a:pt x="10" y="0"/>
                      <a:pt x="5" y="1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660400" y="1820350"/>
            <a:ext cx="10858500" cy="1675817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3873761" y="3620177"/>
            <a:ext cx="4444479" cy="714375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25400">
            <a:noFill/>
          </a:ln>
          <a:effectLst/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800" dirty="0">
                <a:solidFill>
                  <a:srgbClr val="573B0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2294341" y="5424206"/>
            <a:ext cx="2837217" cy="345518"/>
          </a:xfrm>
          <a:prstGeom prst="rect">
            <a:avLst/>
          </a:prstGeom>
          <a:noFill/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7174533" y="5424206"/>
            <a:ext cx="2837217" cy="345518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1999" cy="2172218"/>
            <a:chOff x="0" y="0"/>
            <a:chExt cx="12191999" cy="2172218"/>
          </a:xfrm>
        </p:grpSpPr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751300" y="1130301"/>
            <a:ext cx="3966749" cy="876300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2743200" y="2714170"/>
            <a:ext cx="8775687" cy="3419930"/>
          </a:xfrm>
        </p:spPr>
        <p:txBody>
          <a:bodyPr numCol="2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flipH="1">
            <a:off x="0" y="98032"/>
            <a:ext cx="12184369" cy="6723757"/>
            <a:chOff x="0" y="98032"/>
            <a:chExt cx="12184369" cy="6723757"/>
          </a:xfrm>
        </p:grpSpPr>
        <p:grpSp>
          <p:nvGrpSpPr>
            <p:cNvPr id="18" name="组合 17"/>
            <p:cNvGrpSpPr/>
            <p:nvPr/>
          </p:nvGrpSpPr>
          <p:grpSpPr>
            <a:xfrm>
              <a:off x="505267" y="418556"/>
              <a:ext cx="11264774" cy="5889508"/>
              <a:chOff x="-9085263" y="-6148388"/>
              <a:chExt cx="10998995" cy="5845953"/>
            </a:xfrm>
          </p:grpSpPr>
          <p:sp>
            <p:nvSpPr>
              <p:cNvPr id="68" name="任意多边形: 形状 67"/>
              <p:cNvSpPr/>
              <p:nvPr/>
            </p:nvSpPr>
            <p:spPr bwMode="auto">
              <a:xfrm>
                <a:off x="-8889206" y="-5959475"/>
                <a:ext cx="10802938" cy="5657040"/>
              </a:xfrm>
              <a:custGeom>
                <a:avLst/>
                <a:gdLst>
                  <a:gd name="T0" fmla="*/ 1672 w 1697"/>
                  <a:gd name="T1" fmla="*/ 912 h 912"/>
                  <a:gd name="T2" fmla="*/ 23 w 1697"/>
                  <a:gd name="T3" fmla="*/ 911 h 912"/>
                  <a:gd name="T4" fmla="*/ 0 w 1697"/>
                  <a:gd name="T5" fmla="*/ 897 h 912"/>
                  <a:gd name="T6" fmla="*/ 0 w 1697"/>
                  <a:gd name="T7" fmla="*/ 14 h 912"/>
                  <a:gd name="T8" fmla="*/ 24 w 1697"/>
                  <a:gd name="T9" fmla="*/ 0 h 912"/>
                  <a:gd name="T10" fmla="*/ 1673 w 1697"/>
                  <a:gd name="T11" fmla="*/ 0 h 912"/>
                  <a:gd name="T12" fmla="*/ 1697 w 1697"/>
                  <a:gd name="T13" fmla="*/ 15 h 912"/>
                  <a:gd name="T14" fmla="*/ 1696 w 1697"/>
                  <a:gd name="T15" fmla="*/ 897 h 912"/>
                  <a:gd name="T16" fmla="*/ 1672 w 1697"/>
                  <a:gd name="T17" fmla="*/ 912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7" h="912">
                    <a:moveTo>
                      <a:pt x="1672" y="912"/>
                    </a:moveTo>
                    <a:cubicBezTo>
                      <a:pt x="23" y="911"/>
                      <a:pt x="23" y="911"/>
                      <a:pt x="23" y="911"/>
                    </a:cubicBezTo>
                    <a:cubicBezTo>
                      <a:pt x="10" y="911"/>
                      <a:pt x="0" y="905"/>
                      <a:pt x="0" y="89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11" y="0"/>
                      <a:pt x="24" y="0"/>
                    </a:cubicBezTo>
                    <a:cubicBezTo>
                      <a:pt x="1673" y="0"/>
                      <a:pt x="1673" y="0"/>
                      <a:pt x="1673" y="0"/>
                    </a:cubicBezTo>
                    <a:cubicBezTo>
                      <a:pt x="1686" y="0"/>
                      <a:pt x="1697" y="7"/>
                      <a:pt x="1697" y="15"/>
                    </a:cubicBezTo>
                    <a:cubicBezTo>
                      <a:pt x="1696" y="897"/>
                      <a:pt x="1696" y="897"/>
                      <a:pt x="1696" y="897"/>
                    </a:cubicBezTo>
                    <a:cubicBezTo>
                      <a:pt x="1696" y="905"/>
                      <a:pt x="1685" y="912"/>
                      <a:pt x="1672" y="91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-9085263" y="-6148388"/>
                <a:ext cx="10802938" cy="5737225"/>
              </a:xfrm>
              <a:custGeom>
                <a:avLst/>
                <a:gdLst>
                  <a:gd name="T0" fmla="*/ 1673 w 1697"/>
                  <a:gd name="T1" fmla="*/ 911 h 911"/>
                  <a:gd name="T2" fmla="*/ 24 w 1697"/>
                  <a:gd name="T3" fmla="*/ 911 h 911"/>
                  <a:gd name="T4" fmla="*/ 0 w 1697"/>
                  <a:gd name="T5" fmla="*/ 897 h 911"/>
                  <a:gd name="T6" fmla="*/ 1 w 1697"/>
                  <a:gd name="T7" fmla="*/ 14 h 911"/>
                  <a:gd name="T8" fmla="*/ 24 w 1697"/>
                  <a:gd name="T9" fmla="*/ 0 h 911"/>
                  <a:gd name="T10" fmla="*/ 1674 w 1697"/>
                  <a:gd name="T11" fmla="*/ 0 h 911"/>
                  <a:gd name="T12" fmla="*/ 1697 w 1697"/>
                  <a:gd name="T13" fmla="*/ 15 h 911"/>
                  <a:gd name="T14" fmla="*/ 1696 w 1697"/>
                  <a:gd name="T15" fmla="*/ 897 h 911"/>
                  <a:gd name="T16" fmla="*/ 1673 w 1697"/>
                  <a:gd name="T17" fmla="*/ 911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7" h="911">
                    <a:moveTo>
                      <a:pt x="1673" y="911"/>
                    </a:moveTo>
                    <a:cubicBezTo>
                      <a:pt x="24" y="911"/>
                      <a:pt x="24" y="911"/>
                      <a:pt x="24" y="911"/>
                    </a:cubicBezTo>
                    <a:cubicBezTo>
                      <a:pt x="11" y="911"/>
                      <a:pt x="0" y="905"/>
                      <a:pt x="0" y="897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6"/>
                      <a:pt x="11" y="0"/>
                      <a:pt x="24" y="0"/>
                    </a:cubicBezTo>
                    <a:cubicBezTo>
                      <a:pt x="1674" y="0"/>
                      <a:pt x="1674" y="0"/>
                      <a:pt x="1674" y="0"/>
                    </a:cubicBezTo>
                    <a:cubicBezTo>
                      <a:pt x="1687" y="0"/>
                      <a:pt x="1697" y="7"/>
                      <a:pt x="1697" y="15"/>
                    </a:cubicBezTo>
                    <a:cubicBezTo>
                      <a:pt x="1696" y="897"/>
                      <a:pt x="1696" y="897"/>
                      <a:pt x="1696" y="897"/>
                    </a:cubicBezTo>
                    <a:cubicBezTo>
                      <a:pt x="1696" y="905"/>
                      <a:pt x="1686" y="911"/>
                      <a:pt x="1673" y="911"/>
                    </a:cubicBezTo>
                    <a:close/>
                  </a:path>
                </a:pathLst>
              </a:custGeom>
              <a:solidFill>
                <a:srgbClr val="ECFAF7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-9078913" y="-6148388"/>
                <a:ext cx="10796588" cy="664767"/>
              </a:xfrm>
              <a:custGeom>
                <a:avLst/>
                <a:gdLst>
                  <a:gd name="T0" fmla="*/ 1696 w 1696"/>
                  <a:gd name="T1" fmla="*/ 90 h 90"/>
                  <a:gd name="T2" fmla="*/ 0 w 1696"/>
                  <a:gd name="T3" fmla="*/ 90 h 90"/>
                  <a:gd name="T4" fmla="*/ 0 w 1696"/>
                  <a:gd name="T5" fmla="*/ 14 h 90"/>
                  <a:gd name="T6" fmla="*/ 23 w 1696"/>
                  <a:gd name="T7" fmla="*/ 0 h 90"/>
                  <a:gd name="T8" fmla="*/ 1673 w 1696"/>
                  <a:gd name="T9" fmla="*/ 0 h 90"/>
                  <a:gd name="T10" fmla="*/ 1696 w 1696"/>
                  <a:gd name="T11" fmla="*/ 15 h 90"/>
                  <a:gd name="T12" fmla="*/ 1696 w 1696"/>
                  <a:gd name="T13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6" h="90">
                    <a:moveTo>
                      <a:pt x="1696" y="9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10" y="0"/>
                      <a:pt x="23" y="0"/>
                    </a:cubicBezTo>
                    <a:cubicBezTo>
                      <a:pt x="1673" y="0"/>
                      <a:pt x="1673" y="0"/>
                      <a:pt x="1673" y="0"/>
                    </a:cubicBezTo>
                    <a:cubicBezTo>
                      <a:pt x="1686" y="0"/>
                      <a:pt x="1696" y="7"/>
                      <a:pt x="1696" y="15"/>
                    </a:cubicBezTo>
                    <a:lnTo>
                      <a:pt x="1696" y="9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rgbClr val="04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89053" y="4384010"/>
              <a:ext cx="684785" cy="861481"/>
              <a:chOff x="-997594" y="7511236"/>
              <a:chExt cx="590033" cy="742280"/>
            </a:xfrm>
          </p:grpSpPr>
          <p:sp>
            <p:nvSpPr>
              <p:cNvPr id="64" name="任意多边形: 形状 63"/>
              <p:cNvSpPr/>
              <p:nvPr/>
            </p:nvSpPr>
            <p:spPr>
              <a:xfrm>
                <a:off x="-997594" y="7599819"/>
                <a:ext cx="569234" cy="653697"/>
              </a:xfrm>
              <a:custGeom>
                <a:avLst/>
                <a:gdLst>
                  <a:gd name="connsiteX0" fmla="*/ 59273 w 569234"/>
                  <a:gd name="connsiteY0" fmla="*/ 30698 h 653697"/>
                  <a:gd name="connsiteX1" fmla="*/ 268823 w 569234"/>
                  <a:gd name="connsiteY1" fmla="*/ 59273 h 653697"/>
                  <a:gd name="connsiteX2" fmla="*/ 440273 w 569234"/>
                  <a:gd name="connsiteY2" fmla="*/ 285016 h 653697"/>
                  <a:gd name="connsiteX3" fmla="*/ 440273 w 569234"/>
                  <a:gd name="connsiteY3" fmla="*/ 285016 h 653697"/>
                  <a:gd name="connsiteX4" fmla="*/ 538381 w 569234"/>
                  <a:gd name="connsiteY4" fmla="*/ 413603 h 653697"/>
                  <a:gd name="connsiteX5" fmla="*/ 546953 w 569234"/>
                  <a:gd name="connsiteY5" fmla="*/ 425986 h 653697"/>
                  <a:gd name="connsiteX6" fmla="*/ 562193 w 569234"/>
                  <a:gd name="connsiteY6" fmla="*/ 459323 h 653697"/>
                  <a:gd name="connsiteX7" fmla="*/ 566956 w 569234"/>
                  <a:gd name="connsiteY7" fmla="*/ 477421 h 653697"/>
                  <a:gd name="connsiteX8" fmla="*/ 568861 w 569234"/>
                  <a:gd name="connsiteY8" fmla="*/ 509806 h 653697"/>
                  <a:gd name="connsiteX9" fmla="*/ 557431 w 569234"/>
                  <a:gd name="connsiteY9" fmla="*/ 562193 h 653697"/>
                  <a:gd name="connsiteX10" fmla="*/ 552668 w 569234"/>
                  <a:gd name="connsiteY10" fmla="*/ 572671 h 653697"/>
                  <a:gd name="connsiteX11" fmla="*/ 536476 w 569234"/>
                  <a:gd name="connsiteY11" fmla="*/ 597436 h 653697"/>
                  <a:gd name="connsiteX12" fmla="*/ 509806 w 569234"/>
                  <a:gd name="connsiteY12" fmla="*/ 623153 h 653697"/>
                  <a:gd name="connsiteX13" fmla="*/ 413603 w 569234"/>
                  <a:gd name="connsiteY13" fmla="*/ 653633 h 653697"/>
                  <a:gd name="connsiteX14" fmla="*/ 413603 w 569234"/>
                  <a:gd name="connsiteY14" fmla="*/ 653633 h 653697"/>
                  <a:gd name="connsiteX15" fmla="*/ 399316 w 569234"/>
                  <a:gd name="connsiteY15" fmla="*/ 652681 h 653697"/>
                  <a:gd name="connsiteX16" fmla="*/ 374551 w 569234"/>
                  <a:gd name="connsiteY16" fmla="*/ 646966 h 653697"/>
                  <a:gd name="connsiteX17" fmla="*/ 351691 w 569234"/>
                  <a:gd name="connsiteY17" fmla="*/ 637441 h 653697"/>
                  <a:gd name="connsiteX18" fmla="*/ 329783 w 569234"/>
                  <a:gd name="connsiteY18" fmla="*/ 624106 h 653697"/>
                  <a:gd name="connsiteX19" fmla="*/ 300256 w 569234"/>
                  <a:gd name="connsiteY19" fmla="*/ 595531 h 653697"/>
                  <a:gd name="connsiteX20" fmla="*/ 202148 w 569234"/>
                  <a:gd name="connsiteY20" fmla="*/ 465991 h 653697"/>
                  <a:gd name="connsiteX21" fmla="*/ 202148 w 569234"/>
                  <a:gd name="connsiteY21" fmla="*/ 465991 h 653697"/>
                  <a:gd name="connsiteX22" fmla="*/ 30698 w 569234"/>
                  <a:gd name="connsiteY22" fmla="*/ 240248 h 653697"/>
                  <a:gd name="connsiteX23" fmla="*/ 59273 w 569234"/>
                  <a:gd name="connsiteY23" fmla="*/ 30698 h 65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69234" h="653697">
                    <a:moveTo>
                      <a:pt x="59273" y="30698"/>
                    </a:moveTo>
                    <a:cubicBezTo>
                      <a:pt x="124996" y="-19784"/>
                      <a:pt x="219293" y="-6449"/>
                      <a:pt x="268823" y="59273"/>
                    </a:cubicBezTo>
                    <a:lnTo>
                      <a:pt x="440273" y="285016"/>
                    </a:lnTo>
                    <a:cubicBezTo>
                      <a:pt x="440273" y="285016"/>
                      <a:pt x="440273" y="285016"/>
                      <a:pt x="440273" y="285016"/>
                    </a:cubicBezTo>
                    <a:lnTo>
                      <a:pt x="538381" y="413603"/>
                    </a:lnTo>
                    <a:cubicBezTo>
                      <a:pt x="541238" y="417413"/>
                      <a:pt x="544096" y="422176"/>
                      <a:pt x="546953" y="425986"/>
                    </a:cubicBezTo>
                    <a:cubicBezTo>
                      <a:pt x="553621" y="436463"/>
                      <a:pt x="558383" y="447893"/>
                      <a:pt x="562193" y="459323"/>
                    </a:cubicBezTo>
                    <a:cubicBezTo>
                      <a:pt x="564098" y="465038"/>
                      <a:pt x="566003" y="471706"/>
                      <a:pt x="566956" y="477421"/>
                    </a:cubicBezTo>
                    <a:cubicBezTo>
                      <a:pt x="568861" y="487898"/>
                      <a:pt x="569813" y="499328"/>
                      <a:pt x="568861" y="509806"/>
                    </a:cubicBezTo>
                    <a:cubicBezTo>
                      <a:pt x="567908" y="527903"/>
                      <a:pt x="564098" y="545048"/>
                      <a:pt x="557431" y="562193"/>
                    </a:cubicBezTo>
                    <a:cubicBezTo>
                      <a:pt x="555526" y="566003"/>
                      <a:pt x="554573" y="568861"/>
                      <a:pt x="552668" y="572671"/>
                    </a:cubicBezTo>
                    <a:cubicBezTo>
                      <a:pt x="547906" y="581243"/>
                      <a:pt x="543143" y="589816"/>
                      <a:pt x="536476" y="597436"/>
                    </a:cubicBezTo>
                    <a:cubicBezTo>
                      <a:pt x="528856" y="606961"/>
                      <a:pt x="520283" y="615533"/>
                      <a:pt x="509806" y="623153"/>
                    </a:cubicBezTo>
                    <a:cubicBezTo>
                      <a:pt x="481231" y="645061"/>
                      <a:pt x="446941" y="654586"/>
                      <a:pt x="413603" y="653633"/>
                    </a:cubicBezTo>
                    <a:cubicBezTo>
                      <a:pt x="413603" y="653633"/>
                      <a:pt x="413603" y="653633"/>
                      <a:pt x="413603" y="653633"/>
                    </a:cubicBezTo>
                    <a:cubicBezTo>
                      <a:pt x="408841" y="653633"/>
                      <a:pt x="404078" y="652681"/>
                      <a:pt x="399316" y="652681"/>
                    </a:cubicBezTo>
                    <a:cubicBezTo>
                      <a:pt x="390743" y="651728"/>
                      <a:pt x="382171" y="649823"/>
                      <a:pt x="374551" y="646966"/>
                    </a:cubicBezTo>
                    <a:cubicBezTo>
                      <a:pt x="366931" y="644108"/>
                      <a:pt x="359311" y="641251"/>
                      <a:pt x="351691" y="637441"/>
                    </a:cubicBezTo>
                    <a:cubicBezTo>
                      <a:pt x="344071" y="633631"/>
                      <a:pt x="336451" y="628868"/>
                      <a:pt x="329783" y="624106"/>
                    </a:cubicBezTo>
                    <a:cubicBezTo>
                      <a:pt x="319306" y="615533"/>
                      <a:pt x="308828" y="606008"/>
                      <a:pt x="300256" y="595531"/>
                    </a:cubicBezTo>
                    <a:lnTo>
                      <a:pt x="202148" y="465991"/>
                    </a:lnTo>
                    <a:cubicBezTo>
                      <a:pt x="202148" y="465991"/>
                      <a:pt x="202148" y="465991"/>
                      <a:pt x="202148" y="465991"/>
                    </a:cubicBezTo>
                    <a:lnTo>
                      <a:pt x="30698" y="240248"/>
                    </a:lnTo>
                    <a:cubicBezTo>
                      <a:pt x="-19784" y="174526"/>
                      <a:pt x="-6449" y="80228"/>
                      <a:pt x="59273" y="3069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-976639" y="7511236"/>
                <a:ext cx="568126" cy="653851"/>
              </a:xfrm>
              <a:custGeom>
                <a:avLst/>
                <a:gdLst>
                  <a:gd name="connsiteX0" fmla="*/ 299303 w 568126"/>
                  <a:gd name="connsiteY0" fmla="*/ 594578 h 653851"/>
                  <a:gd name="connsiteX1" fmla="*/ 508853 w 568126"/>
                  <a:gd name="connsiteY1" fmla="*/ 623153 h 653851"/>
                  <a:gd name="connsiteX2" fmla="*/ 508853 w 568126"/>
                  <a:gd name="connsiteY2" fmla="*/ 623153 h 653851"/>
                  <a:gd name="connsiteX3" fmla="*/ 537428 w 568126"/>
                  <a:gd name="connsiteY3" fmla="*/ 413603 h 653851"/>
                  <a:gd name="connsiteX4" fmla="*/ 268823 w 568126"/>
                  <a:gd name="connsiteY4" fmla="*/ 59273 h 653851"/>
                  <a:gd name="connsiteX5" fmla="*/ 59273 w 568126"/>
                  <a:gd name="connsiteY5" fmla="*/ 30698 h 653851"/>
                  <a:gd name="connsiteX6" fmla="*/ 59273 w 568126"/>
                  <a:gd name="connsiteY6" fmla="*/ 30698 h 653851"/>
                  <a:gd name="connsiteX7" fmla="*/ 30698 w 568126"/>
                  <a:gd name="connsiteY7" fmla="*/ 240248 h 653851"/>
                  <a:gd name="connsiteX8" fmla="*/ 299303 w 568126"/>
                  <a:gd name="connsiteY8" fmla="*/ 594578 h 65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8126" h="653851">
                    <a:moveTo>
                      <a:pt x="299303" y="594578"/>
                    </a:moveTo>
                    <a:cubicBezTo>
                      <a:pt x="349786" y="660301"/>
                      <a:pt x="443131" y="673636"/>
                      <a:pt x="508853" y="623153"/>
                    </a:cubicBezTo>
                    <a:lnTo>
                      <a:pt x="508853" y="623153"/>
                    </a:lnTo>
                    <a:cubicBezTo>
                      <a:pt x="574576" y="572671"/>
                      <a:pt x="587911" y="479326"/>
                      <a:pt x="537428" y="413603"/>
                    </a:cubicBezTo>
                    <a:lnTo>
                      <a:pt x="268823" y="59273"/>
                    </a:lnTo>
                    <a:cubicBezTo>
                      <a:pt x="218341" y="-6449"/>
                      <a:pt x="124996" y="-19784"/>
                      <a:pt x="59273" y="30698"/>
                    </a:cubicBezTo>
                    <a:lnTo>
                      <a:pt x="59273" y="30698"/>
                    </a:lnTo>
                    <a:cubicBezTo>
                      <a:pt x="-6449" y="81181"/>
                      <a:pt x="-19784" y="174526"/>
                      <a:pt x="30698" y="240248"/>
                    </a:cubicBezTo>
                    <a:lnTo>
                      <a:pt x="299303" y="5945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-805668" y="7736979"/>
                <a:ext cx="398107" cy="428108"/>
              </a:xfrm>
              <a:custGeom>
                <a:avLst/>
                <a:gdLst>
                  <a:gd name="connsiteX0" fmla="*/ 59752 w 398107"/>
                  <a:gd name="connsiteY0" fmla="*/ 30698 h 428108"/>
                  <a:gd name="connsiteX1" fmla="*/ 269302 w 398107"/>
                  <a:gd name="connsiteY1" fmla="*/ 59273 h 428108"/>
                  <a:gd name="connsiteX2" fmla="*/ 367410 w 398107"/>
                  <a:gd name="connsiteY2" fmla="*/ 187861 h 428108"/>
                  <a:gd name="connsiteX3" fmla="*/ 338835 w 398107"/>
                  <a:gd name="connsiteY3" fmla="*/ 397411 h 428108"/>
                  <a:gd name="connsiteX4" fmla="*/ 129285 w 398107"/>
                  <a:gd name="connsiteY4" fmla="*/ 368836 h 428108"/>
                  <a:gd name="connsiteX5" fmla="*/ 30225 w 398107"/>
                  <a:gd name="connsiteY5" fmla="*/ 240248 h 428108"/>
                  <a:gd name="connsiteX6" fmla="*/ 59752 w 398107"/>
                  <a:gd name="connsiteY6" fmla="*/ 30698 h 42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8107" h="428108">
                    <a:moveTo>
                      <a:pt x="59752" y="30698"/>
                    </a:moveTo>
                    <a:cubicBezTo>
                      <a:pt x="125475" y="-19784"/>
                      <a:pt x="219772" y="-6449"/>
                      <a:pt x="269302" y="59273"/>
                    </a:cubicBezTo>
                    <a:lnTo>
                      <a:pt x="367410" y="187861"/>
                    </a:lnTo>
                    <a:cubicBezTo>
                      <a:pt x="417892" y="253583"/>
                      <a:pt x="404557" y="347881"/>
                      <a:pt x="338835" y="397411"/>
                    </a:cubicBezTo>
                    <a:cubicBezTo>
                      <a:pt x="273112" y="447893"/>
                      <a:pt x="178815" y="434558"/>
                      <a:pt x="129285" y="368836"/>
                    </a:cubicBezTo>
                    <a:lnTo>
                      <a:pt x="30225" y="240248"/>
                    </a:lnTo>
                    <a:cubicBezTo>
                      <a:pt x="-19305" y="174526"/>
                      <a:pt x="-6923" y="80228"/>
                      <a:pt x="59752" y="306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-791181" y="7604302"/>
                <a:ext cx="289603" cy="365803"/>
              </a:xfrm>
              <a:custGeom>
                <a:avLst/>
                <a:gdLst>
                  <a:gd name="connsiteX0" fmla="*/ 240528 w 289603"/>
                  <a:gd name="connsiteY0" fmla="*/ 354828 h 365803"/>
                  <a:gd name="connsiteX1" fmla="*/ 278628 w 289603"/>
                  <a:gd name="connsiteY1" fmla="*/ 360543 h 365803"/>
                  <a:gd name="connsiteX2" fmla="*/ 278628 w 289603"/>
                  <a:gd name="connsiteY2" fmla="*/ 360543 h 365803"/>
                  <a:gd name="connsiteX3" fmla="*/ 284343 w 289603"/>
                  <a:gd name="connsiteY3" fmla="*/ 322443 h 365803"/>
                  <a:gd name="connsiteX4" fmla="*/ 49075 w 289603"/>
                  <a:gd name="connsiteY4" fmla="*/ 10975 h 365803"/>
                  <a:gd name="connsiteX5" fmla="*/ 10975 w 289603"/>
                  <a:gd name="connsiteY5" fmla="*/ 5260 h 365803"/>
                  <a:gd name="connsiteX6" fmla="*/ 10975 w 289603"/>
                  <a:gd name="connsiteY6" fmla="*/ 5260 h 365803"/>
                  <a:gd name="connsiteX7" fmla="*/ 5260 w 289603"/>
                  <a:gd name="connsiteY7" fmla="*/ 43360 h 365803"/>
                  <a:gd name="connsiteX8" fmla="*/ 240528 w 289603"/>
                  <a:gd name="connsiteY8" fmla="*/ 354828 h 36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603" h="365803">
                    <a:moveTo>
                      <a:pt x="240528" y="354828"/>
                    </a:moveTo>
                    <a:cubicBezTo>
                      <a:pt x="250053" y="367210"/>
                      <a:pt x="267198" y="369115"/>
                      <a:pt x="278628" y="360543"/>
                    </a:cubicBezTo>
                    <a:lnTo>
                      <a:pt x="278628" y="360543"/>
                    </a:lnTo>
                    <a:cubicBezTo>
                      <a:pt x="291010" y="351018"/>
                      <a:pt x="292915" y="333873"/>
                      <a:pt x="284343" y="322443"/>
                    </a:cubicBezTo>
                    <a:lnTo>
                      <a:pt x="49075" y="10975"/>
                    </a:lnTo>
                    <a:cubicBezTo>
                      <a:pt x="39550" y="-1407"/>
                      <a:pt x="22405" y="-3312"/>
                      <a:pt x="10975" y="5260"/>
                    </a:cubicBezTo>
                    <a:lnTo>
                      <a:pt x="10975" y="5260"/>
                    </a:lnTo>
                    <a:cubicBezTo>
                      <a:pt x="-1407" y="14785"/>
                      <a:pt x="-3312" y="31930"/>
                      <a:pt x="5260" y="43360"/>
                    </a:cubicBezTo>
                    <a:lnTo>
                      <a:pt x="240528" y="354828"/>
                    </a:lnTo>
                    <a:close/>
                  </a:path>
                </a:pathLst>
              </a:custGeom>
              <a:solidFill>
                <a:srgbClr val="FFFFFF">
                  <a:alpha val="3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21472" y="612620"/>
              <a:ext cx="726429" cy="297624"/>
              <a:chOff x="1040535" y="559558"/>
              <a:chExt cx="726429" cy="297624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1040535" y="559558"/>
                <a:ext cx="296717" cy="297624"/>
                <a:chOff x="3768725" y="-1041984"/>
                <a:chExt cx="519113" cy="520700"/>
              </a:xfrm>
              <a:solidFill>
                <a:srgbClr val="FFFFFF"/>
              </a:solidFill>
            </p:grpSpPr>
            <p:sp>
              <p:nvSpPr>
                <p:cNvPr id="62" name="矩形 61"/>
                <p:cNvSpPr/>
                <p:nvPr/>
              </p:nvSpPr>
              <p:spPr bwMode="auto">
                <a:xfrm>
                  <a:off x="3940175" y="-1041984"/>
                  <a:ext cx="171450" cy="520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矩形 62"/>
                <p:cNvSpPr/>
                <p:nvPr/>
              </p:nvSpPr>
              <p:spPr bwMode="auto">
                <a:xfrm>
                  <a:off x="3768725" y="-870534"/>
                  <a:ext cx="519113" cy="173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>
                <a:off x="1470247" y="559558"/>
                <a:ext cx="296717" cy="297624"/>
                <a:chOff x="3577709" y="-1041984"/>
                <a:chExt cx="519113" cy="520700"/>
              </a:xfrm>
              <a:solidFill>
                <a:srgbClr val="FFFFFF"/>
              </a:solidFill>
            </p:grpSpPr>
            <p:sp>
              <p:nvSpPr>
                <p:cNvPr id="60" name="矩形 59"/>
                <p:cNvSpPr/>
                <p:nvPr/>
              </p:nvSpPr>
              <p:spPr bwMode="auto">
                <a:xfrm>
                  <a:off x="3749159" y="-1041984"/>
                  <a:ext cx="171450" cy="520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矩形 60"/>
                <p:cNvSpPr/>
                <p:nvPr/>
              </p:nvSpPr>
              <p:spPr bwMode="auto">
                <a:xfrm>
                  <a:off x="3577709" y="-870534"/>
                  <a:ext cx="519113" cy="173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1" name="组合 20"/>
            <p:cNvGrpSpPr/>
            <p:nvPr/>
          </p:nvGrpSpPr>
          <p:grpSpPr>
            <a:xfrm>
              <a:off x="10161894" y="4488164"/>
              <a:ext cx="2022475" cy="2333625"/>
              <a:chOff x="2578100" y="-2705100"/>
              <a:chExt cx="2022475" cy="2333625"/>
            </a:xfrm>
          </p:grpSpPr>
          <p:sp>
            <p:nvSpPr>
              <p:cNvPr id="41" name="任意多边形: 形状 40"/>
              <p:cNvSpPr/>
              <p:nvPr/>
            </p:nvSpPr>
            <p:spPr bwMode="auto">
              <a:xfrm>
                <a:off x="2695575" y="-2705100"/>
                <a:ext cx="1905000" cy="2311400"/>
              </a:xfrm>
              <a:custGeom>
                <a:avLst/>
                <a:gdLst>
                  <a:gd name="T0" fmla="*/ 1187 w 1200"/>
                  <a:gd name="T1" fmla="*/ 261 h 1456"/>
                  <a:gd name="T2" fmla="*/ 1139 w 1200"/>
                  <a:gd name="T3" fmla="*/ 247 h 1456"/>
                  <a:gd name="T4" fmla="*/ 1139 w 1200"/>
                  <a:gd name="T5" fmla="*/ 247 h 1456"/>
                  <a:gd name="T6" fmla="*/ 991 w 1200"/>
                  <a:gd name="T7" fmla="*/ 198 h 1456"/>
                  <a:gd name="T8" fmla="*/ 1003 w 1200"/>
                  <a:gd name="T9" fmla="*/ 164 h 1456"/>
                  <a:gd name="T10" fmla="*/ 586 w 1200"/>
                  <a:gd name="T11" fmla="*/ 29 h 1456"/>
                  <a:gd name="T12" fmla="*/ 575 w 1200"/>
                  <a:gd name="T13" fmla="*/ 65 h 1456"/>
                  <a:gd name="T14" fmla="*/ 378 w 1200"/>
                  <a:gd name="T15" fmla="*/ 0 h 1456"/>
                  <a:gd name="T16" fmla="*/ 0 w 1200"/>
                  <a:gd name="T17" fmla="*/ 1173 h 1456"/>
                  <a:gd name="T18" fmla="*/ 27 w 1200"/>
                  <a:gd name="T19" fmla="*/ 1200 h 1456"/>
                  <a:gd name="T20" fmla="*/ 822 w 1200"/>
                  <a:gd name="T21" fmla="*/ 1456 h 1456"/>
                  <a:gd name="T22" fmla="*/ 1200 w 1200"/>
                  <a:gd name="T23" fmla="*/ 288 h 1456"/>
                  <a:gd name="T24" fmla="*/ 1187 w 1200"/>
                  <a:gd name="T25" fmla="*/ 261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00" h="1456">
                    <a:moveTo>
                      <a:pt x="1187" y="261"/>
                    </a:moveTo>
                    <a:lnTo>
                      <a:pt x="1139" y="247"/>
                    </a:lnTo>
                    <a:lnTo>
                      <a:pt x="1139" y="247"/>
                    </a:lnTo>
                    <a:lnTo>
                      <a:pt x="991" y="198"/>
                    </a:lnTo>
                    <a:lnTo>
                      <a:pt x="1003" y="164"/>
                    </a:lnTo>
                    <a:lnTo>
                      <a:pt x="586" y="29"/>
                    </a:lnTo>
                    <a:lnTo>
                      <a:pt x="575" y="65"/>
                    </a:lnTo>
                    <a:lnTo>
                      <a:pt x="378" y="0"/>
                    </a:lnTo>
                    <a:lnTo>
                      <a:pt x="0" y="1173"/>
                    </a:lnTo>
                    <a:lnTo>
                      <a:pt x="27" y="1200"/>
                    </a:lnTo>
                    <a:lnTo>
                      <a:pt x="822" y="1456"/>
                    </a:lnTo>
                    <a:lnTo>
                      <a:pt x="1200" y="288"/>
                    </a:lnTo>
                    <a:lnTo>
                      <a:pt x="1187" y="26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2578100" y="-2266950"/>
                <a:ext cx="1908175" cy="1895475"/>
              </a:xfrm>
              <a:custGeom>
                <a:avLst/>
                <a:gdLst>
                  <a:gd name="T0" fmla="*/ 1187 w 1202"/>
                  <a:gd name="T1" fmla="*/ 0 h 1194"/>
                  <a:gd name="T2" fmla="*/ 1202 w 1202"/>
                  <a:gd name="T3" fmla="*/ 25 h 1194"/>
                  <a:gd name="T4" fmla="*/ 823 w 1202"/>
                  <a:gd name="T5" fmla="*/ 1194 h 1194"/>
                  <a:gd name="T6" fmla="*/ 29 w 1202"/>
                  <a:gd name="T7" fmla="*/ 937 h 1194"/>
                  <a:gd name="T8" fmla="*/ 0 w 1202"/>
                  <a:gd name="T9" fmla="*/ 910 h 1194"/>
                  <a:gd name="T10" fmla="*/ 1187 w 1202"/>
                  <a:gd name="T11" fmla="*/ 0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2" h="1194">
                    <a:moveTo>
                      <a:pt x="1187" y="0"/>
                    </a:moveTo>
                    <a:lnTo>
                      <a:pt x="1202" y="25"/>
                    </a:lnTo>
                    <a:lnTo>
                      <a:pt x="823" y="1194"/>
                    </a:lnTo>
                    <a:lnTo>
                      <a:pt x="29" y="937"/>
                    </a:lnTo>
                    <a:lnTo>
                      <a:pt x="0" y="910"/>
                    </a:lnTo>
                    <a:lnTo>
                      <a:pt x="118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2578100" y="-2681288"/>
                <a:ext cx="1884363" cy="2276475"/>
              </a:xfrm>
              <a:custGeom>
                <a:avLst/>
                <a:gdLst>
                  <a:gd name="T0" fmla="*/ 809 w 1187"/>
                  <a:gd name="T1" fmla="*/ 1434 h 1434"/>
                  <a:gd name="T2" fmla="*/ 0 w 1187"/>
                  <a:gd name="T3" fmla="*/ 1171 h 1434"/>
                  <a:gd name="T4" fmla="*/ 380 w 1187"/>
                  <a:gd name="T5" fmla="*/ 0 h 1434"/>
                  <a:gd name="T6" fmla="*/ 1187 w 1187"/>
                  <a:gd name="T7" fmla="*/ 261 h 1434"/>
                  <a:gd name="T8" fmla="*/ 809 w 1187"/>
                  <a:gd name="T9" fmla="*/ 1434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7" h="1434">
                    <a:moveTo>
                      <a:pt x="809" y="1434"/>
                    </a:moveTo>
                    <a:lnTo>
                      <a:pt x="0" y="1171"/>
                    </a:lnTo>
                    <a:lnTo>
                      <a:pt x="380" y="0"/>
                    </a:lnTo>
                    <a:lnTo>
                      <a:pt x="1187" y="261"/>
                    </a:lnTo>
                    <a:lnTo>
                      <a:pt x="809" y="143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2732088" y="-2641600"/>
                <a:ext cx="1654175" cy="2127250"/>
              </a:xfrm>
              <a:custGeom>
                <a:avLst/>
                <a:gdLst>
                  <a:gd name="T0" fmla="*/ 680 w 1042"/>
                  <a:gd name="T1" fmla="*/ 1340 h 1340"/>
                  <a:gd name="T2" fmla="*/ 0 w 1042"/>
                  <a:gd name="T3" fmla="*/ 1122 h 1340"/>
                  <a:gd name="T4" fmla="*/ 364 w 1042"/>
                  <a:gd name="T5" fmla="*/ 0 h 1340"/>
                  <a:gd name="T6" fmla="*/ 1042 w 1042"/>
                  <a:gd name="T7" fmla="*/ 220 h 1340"/>
                  <a:gd name="T8" fmla="*/ 680 w 1042"/>
                  <a:gd name="T9" fmla="*/ 1340 h 1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2" h="1340">
                    <a:moveTo>
                      <a:pt x="680" y="1340"/>
                    </a:moveTo>
                    <a:lnTo>
                      <a:pt x="0" y="1122"/>
                    </a:lnTo>
                    <a:lnTo>
                      <a:pt x="364" y="0"/>
                    </a:lnTo>
                    <a:lnTo>
                      <a:pt x="1042" y="220"/>
                    </a:lnTo>
                    <a:lnTo>
                      <a:pt x="680" y="1340"/>
                    </a:lnTo>
                    <a:close/>
                  </a:path>
                </a:pathLst>
              </a:custGeom>
              <a:solidFill>
                <a:srgbClr val="D8D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2717800" y="-2647950"/>
                <a:ext cx="1643063" cy="2100263"/>
              </a:xfrm>
              <a:custGeom>
                <a:avLst/>
                <a:gdLst>
                  <a:gd name="T0" fmla="*/ 678 w 1035"/>
                  <a:gd name="T1" fmla="*/ 1323 h 1323"/>
                  <a:gd name="T2" fmla="*/ 0 w 1035"/>
                  <a:gd name="T3" fmla="*/ 1105 h 1323"/>
                  <a:gd name="T4" fmla="*/ 357 w 1035"/>
                  <a:gd name="T5" fmla="*/ 0 h 1323"/>
                  <a:gd name="T6" fmla="*/ 1035 w 1035"/>
                  <a:gd name="T7" fmla="*/ 218 h 1323"/>
                  <a:gd name="T8" fmla="*/ 678 w 1035"/>
                  <a:gd name="T9" fmla="*/ 1323 h 1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5" h="1323">
                    <a:moveTo>
                      <a:pt x="678" y="1323"/>
                    </a:moveTo>
                    <a:lnTo>
                      <a:pt x="0" y="1105"/>
                    </a:lnTo>
                    <a:lnTo>
                      <a:pt x="357" y="0"/>
                    </a:lnTo>
                    <a:lnTo>
                      <a:pt x="1035" y="218"/>
                    </a:lnTo>
                    <a:lnTo>
                      <a:pt x="678" y="1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直接连接符 45"/>
              <p:cNvSpPr>
                <a:spLocks noChangeShapeType="1"/>
              </p:cNvSpPr>
              <p:nvPr/>
            </p:nvSpPr>
            <p:spPr bwMode="auto">
              <a:xfrm>
                <a:off x="3241675" y="-2249488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直接连接符 46"/>
              <p:cNvSpPr>
                <a:spLocks noChangeShapeType="1"/>
              </p:cNvSpPr>
              <p:nvPr/>
            </p:nvSpPr>
            <p:spPr bwMode="auto">
              <a:xfrm>
                <a:off x="3198813" y="-2117725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直接连接符 47"/>
              <p:cNvSpPr>
                <a:spLocks noChangeShapeType="1"/>
              </p:cNvSpPr>
              <p:nvPr/>
            </p:nvSpPr>
            <p:spPr bwMode="auto">
              <a:xfrm>
                <a:off x="3155950" y="-1984375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直接连接符 48"/>
              <p:cNvSpPr>
                <a:spLocks noChangeShapeType="1"/>
              </p:cNvSpPr>
              <p:nvPr/>
            </p:nvSpPr>
            <p:spPr bwMode="auto">
              <a:xfrm>
                <a:off x="3113088" y="-1852613"/>
                <a:ext cx="898525" cy="292100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直接连接符 49"/>
              <p:cNvSpPr>
                <a:spLocks noChangeShapeType="1"/>
              </p:cNvSpPr>
              <p:nvPr/>
            </p:nvSpPr>
            <p:spPr bwMode="auto">
              <a:xfrm>
                <a:off x="3070225" y="-1717675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直接连接符 50"/>
              <p:cNvSpPr>
                <a:spLocks noChangeShapeType="1"/>
              </p:cNvSpPr>
              <p:nvPr/>
            </p:nvSpPr>
            <p:spPr bwMode="auto">
              <a:xfrm>
                <a:off x="3027363" y="-1585913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直接连接符 51"/>
              <p:cNvSpPr>
                <a:spLocks noChangeShapeType="1"/>
              </p:cNvSpPr>
              <p:nvPr/>
            </p:nvSpPr>
            <p:spPr bwMode="auto">
              <a:xfrm>
                <a:off x="2984500" y="-1452563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直接连接符 52"/>
              <p:cNvSpPr>
                <a:spLocks noChangeShapeType="1"/>
              </p:cNvSpPr>
              <p:nvPr/>
            </p:nvSpPr>
            <p:spPr bwMode="auto">
              <a:xfrm>
                <a:off x="2941638" y="-1320800"/>
                <a:ext cx="898525" cy="292100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直接连接符 53"/>
              <p:cNvSpPr>
                <a:spLocks noChangeShapeType="1"/>
              </p:cNvSpPr>
              <p:nvPr/>
            </p:nvSpPr>
            <p:spPr bwMode="auto">
              <a:xfrm>
                <a:off x="2898775" y="-1185863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直接连接符 54"/>
              <p:cNvSpPr>
                <a:spLocks noChangeShapeType="1"/>
              </p:cNvSpPr>
              <p:nvPr/>
            </p:nvSpPr>
            <p:spPr bwMode="auto">
              <a:xfrm>
                <a:off x="2855913" y="-1054100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3438525" y="-2636838"/>
                <a:ext cx="733425" cy="431800"/>
              </a:xfrm>
              <a:custGeom>
                <a:avLst/>
                <a:gdLst>
                  <a:gd name="T0" fmla="*/ 417 w 462"/>
                  <a:gd name="T1" fmla="*/ 272 h 272"/>
                  <a:gd name="T2" fmla="*/ 0 w 462"/>
                  <a:gd name="T3" fmla="*/ 137 h 272"/>
                  <a:gd name="T4" fmla="*/ 45 w 462"/>
                  <a:gd name="T5" fmla="*/ 0 h 272"/>
                  <a:gd name="T6" fmla="*/ 462 w 462"/>
                  <a:gd name="T7" fmla="*/ 136 h 272"/>
                  <a:gd name="T8" fmla="*/ 417 w 462"/>
                  <a:gd name="T9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72">
                    <a:moveTo>
                      <a:pt x="417" y="272"/>
                    </a:moveTo>
                    <a:lnTo>
                      <a:pt x="0" y="137"/>
                    </a:lnTo>
                    <a:lnTo>
                      <a:pt x="45" y="0"/>
                    </a:lnTo>
                    <a:lnTo>
                      <a:pt x="462" y="136"/>
                    </a:lnTo>
                    <a:lnTo>
                      <a:pt x="417" y="27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3438525" y="-2470150"/>
                <a:ext cx="677863" cy="265113"/>
              </a:xfrm>
              <a:custGeom>
                <a:avLst/>
                <a:gdLst>
                  <a:gd name="T0" fmla="*/ 417 w 427"/>
                  <a:gd name="T1" fmla="*/ 167 h 167"/>
                  <a:gd name="T2" fmla="*/ 0 w 427"/>
                  <a:gd name="T3" fmla="*/ 32 h 167"/>
                  <a:gd name="T4" fmla="*/ 11 w 427"/>
                  <a:gd name="T5" fmla="*/ 0 h 167"/>
                  <a:gd name="T6" fmla="*/ 427 w 427"/>
                  <a:gd name="T7" fmla="*/ 133 h 167"/>
                  <a:gd name="T8" fmla="*/ 417 w 427"/>
                  <a:gd name="T9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167">
                    <a:moveTo>
                      <a:pt x="417" y="167"/>
                    </a:moveTo>
                    <a:lnTo>
                      <a:pt x="0" y="32"/>
                    </a:lnTo>
                    <a:lnTo>
                      <a:pt x="11" y="0"/>
                    </a:lnTo>
                    <a:lnTo>
                      <a:pt x="427" y="133"/>
                    </a:lnTo>
                    <a:lnTo>
                      <a:pt x="417" y="16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0630208" y="98032"/>
              <a:ext cx="1377950" cy="1225551"/>
              <a:chOff x="10263188" y="-1830388"/>
              <a:chExt cx="1377950" cy="1225551"/>
            </a:xfrm>
          </p:grpSpPr>
          <p:sp>
            <p:nvSpPr>
              <p:cNvPr id="36" name="任意多边形: 形状 35"/>
              <p:cNvSpPr/>
              <p:nvPr/>
            </p:nvSpPr>
            <p:spPr bwMode="auto">
              <a:xfrm>
                <a:off x="10263188" y="-1571625"/>
                <a:ext cx="1150938" cy="966788"/>
              </a:xfrm>
              <a:custGeom>
                <a:avLst/>
                <a:gdLst>
                  <a:gd name="T0" fmla="*/ 244 w 289"/>
                  <a:gd name="T1" fmla="*/ 0 h 243"/>
                  <a:gd name="T2" fmla="*/ 46 w 289"/>
                  <a:gd name="T3" fmla="*/ 0 h 243"/>
                  <a:gd name="T4" fmla="*/ 0 w 289"/>
                  <a:gd name="T5" fmla="*/ 46 h 243"/>
                  <a:gd name="T6" fmla="*/ 0 w 289"/>
                  <a:gd name="T7" fmla="*/ 126 h 243"/>
                  <a:gd name="T8" fmla="*/ 0 w 289"/>
                  <a:gd name="T9" fmla="*/ 155 h 243"/>
                  <a:gd name="T10" fmla="*/ 0 w 289"/>
                  <a:gd name="T11" fmla="*/ 243 h 243"/>
                  <a:gd name="T12" fmla="*/ 47 w 289"/>
                  <a:gd name="T13" fmla="*/ 200 h 243"/>
                  <a:gd name="T14" fmla="*/ 244 w 289"/>
                  <a:gd name="T15" fmla="*/ 200 h 243"/>
                  <a:gd name="T16" fmla="*/ 289 w 289"/>
                  <a:gd name="T17" fmla="*/ 155 h 243"/>
                  <a:gd name="T18" fmla="*/ 289 w 289"/>
                  <a:gd name="T19" fmla="*/ 46 h 243"/>
                  <a:gd name="T20" fmla="*/ 244 w 289"/>
                  <a:gd name="T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43">
                    <a:moveTo>
                      <a:pt x="244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0"/>
                      <a:pt x="0" y="4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69" y="200"/>
                      <a:pt x="289" y="180"/>
                      <a:pt x="289" y="155"/>
                    </a:cubicBezTo>
                    <a:cubicBezTo>
                      <a:pt x="289" y="46"/>
                      <a:pt x="289" y="46"/>
                      <a:pt x="289" y="46"/>
                    </a:cubicBezTo>
                    <a:cubicBezTo>
                      <a:pt x="289" y="20"/>
                      <a:pt x="269" y="0"/>
                      <a:pt x="2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10490200" y="-1830388"/>
                <a:ext cx="1150938" cy="966788"/>
              </a:xfrm>
              <a:custGeom>
                <a:avLst/>
                <a:gdLst>
                  <a:gd name="T0" fmla="*/ 244 w 289"/>
                  <a:gd name="T1" fmla="*/ 0 h 243"/>
                  <a:gd name="T2" fmla="*/ 46 w 289"/>
                  <a:gd name="T3" fmla="*/ 0 h 243"/>
                  <a:gd name="T4" fmla="*/ 0 w 289"/>
                  <a:gd name="T5" fmla="*/ 45 h 243"/>
                  <a:gd name="T6" fmla="*/ 0 w 289"/>
                  <a:gd name="T7" fmla="*/ 126 h 243"/>
                  <a:gd name="T8" fmla="*/ 0 w 289"/>
                  <a:gd name="T9" fmla="*/ 154 h 243"/>
                  <a:gd name="T10" fmla="*/ 0 w 289"/>
                  <a:gd name="T11" fmla="*/ 243 h 243"/>
                  <a:gd name="T12" fmla="*/ 47 w 289"/>
                  <a:gd name="T13" fmla="*/ 200 h 243"/>
                  <a:gd name="T14" fmla="*/ 244 w 289"/>
                  <a:gd name="T15" fmla="*/ 200 h 243"/>
                  <a:gd name="T16" fmla="*/ 289 w 289"/>
                  <a:gd name="T17" fmla="*/ 154 h 243"/>
                  <a:gd name="T18" fmla="*/ 289 w 289"/>
                  <a:gd name="T19" fmla="*/ 45 h 243"/>
                  <a:gd name="T20" fmla="*/ 244 w 289"/>
                  <a:gd name="T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43">
                    <a:moveTo>
                      <a:pt x="244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0"/>
                      <a:pt x="0" y="45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69" y="200"/>
                      <a:pt x="289" y="180"/>
                      <a:pt x="289" y="154"/>
                    </a:cubicBezTo>
                    <a:cubicBezTo>
                      <a:pt x="289" y="45"/>
                      <a:pt x="289" y="45"/>
                      <a:pt x="289" y="45"/>
                    </a:cubicBezTo>
                    <a:cubicBezTo>
                      <a:pt x="289" y="20"/>
                      <a:pt x="269" y="0"/>
                      <a:pt x="2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椭圆 37"/>
              <p:cNvSpPr>
                <a:spLocks noChangeArrowheads="1"/>
              </p:cNvSpPr>
              <p:nvPr/>
            </p:nvSpPr>
            <p:spPr bwMode="auto">
              <a:xfrm>
                <a:off x="10728325" y="-1497013"/>
                <a:ext cx="155575" cy="155575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椭圆 38"/>
              <p:cNvSpPr>
                <a:spLocks noChangeArrowheads="1"/>
              </p:cNvSpPr>
              <p:nvPr/>
            </p:nvSpPr>
            <p:spPr bwMode="auto">
              <a:xfrm>
                <a:off x="11002963" y="-1497013"/>
                <a:ext cx="158750" cy="1555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椭圆 39"/>
              <p:cNvSpPr>
                <a:spLocks noChangeArrowheads="1"/>
              </p:cNvSpPr>
              <p:nvPr/>
            </p:nvSpPr>
            <p:spPr bwMode="auto">
              <a:xfrm>
                <a:off x="11277600" y="-1497013"/>
                <a:ext cx="160338" cy="155575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1117570" y="5717131"/>
              <a:ext cx="877887" cy="771525"/>
              <a:chOff x="7594601" y="-1747838"/>
              <a:chExt cx="877887" cy="771525"/>
            </a:xfrm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7594601" y="-1747838"/>
                <a:ext cx="760412" cy="722313"/>
              </a:xfrm>
              <a:custGeom>
                <a:avLst/>
                <a:gdLst>
                  <a:gd name="T0" fmla="*/ 4 w 427"/>
                  <a:gd name="T1" fmla="*/ 153 h 405"/>
                  <a:gd name="T2" fmla="*/ 6 w 427"/>
                  <a:gd name="T3" fmla="*/ 146 h 405"/>
                  <a:gd name="T4" fmla="*/ 9 w 427"/>
                  <a:gd name="T5" fmla="*/ 139 h 405"/>
                  <a:gd name="T6" fmla="*/ 12 w 427"/>
                  <a:gd name="T7" fmla="*/ 133 h 405"/>
                  <a:gd name="T8" fmla="*/ 20 w 427"/>
                  <a:gd name="T9" fmla="*/ 121 h 405"/>
                  <a:gd name="T10" fmla="*/ 24 w 427"/>
                  <a:gd name="T11" fmla="*/ 116 h 405"/>
                  <a:gd name="T12" fmla="*/ 29 w 427"/>
                  <a:gd name="T13" fmla="*/ 111 h 405"/>
                  <a:gd name="T14" fmla="*/ 41 w 427"/>
                  <a:gd name="T15" fmla="*/ 103 h 405"/>
                  <a:gd name="T16" fmla="*/ 47 w 427"/>
                  <a:gd name="T17" fmla="*/ 100 h 405"/>
                  <a:gd name="T18" fmla="*/ 53 w 427"/>
                  <a:gd name="T19" fmla="*/ 97 h 405"/>
                  <a:gd name="T20" fmla="*/ 67 w 427"/>
                  <a:gd name="T21" fmla="*/ 93 h 405"/>
                  <a:gd name="T22" fmla="*/ 74 w 427"/>
                  <a:gd name="T23" fmla="*/ 92 h 405"/>
                  <a:gd name="T24" fmla="*/ 82 w 427"/>
                  <a:gd name="T25" fmla="*/ 91 h 405"/>
                  <a:gd name="T26" fmla="*/ 97 w 427"/>
                  <a:gd name="T27" fmla="*/ 90 h 405"/>
                  <a:gd name="T28" fmla="*/ 105 w 427"/>
                  <a:gd name="T29" fmla="*/ 91 h 405"/>
                  <a:gd name="T30" fmla="*/ 113 w 427"/>
                  <a:gd name="T31" fmla="*/ 91 h 405"/>
                  <a:gd name="T32" fmla="*/ 121 w 427"/>
                  <a:gd name="T33" fmla="*/ 93 h 405"/>
                  <a:gd name="T34" fmla="*/ 128 w 427"/>
                  <a:gd name="T35" fmla="*/ 94 h 405"/>
                  <a:gd name="T36" fmla="*/ 136 w 427"/>
                  <a:gd name="T37" fmla="*/ 96 h 405"/>
                  <a:gd name="T38" fmla="*/ 145 w 427"/>
                  <a:gd name="T39" fmla="*/ 98 h 405"/>
                  <a:gd name="T40" fmla="*/ 153 w 427"/>
                  <a:gd name="T41" fmla="*/ 101 h 405"/>
                  <a:gd name="T42" fmla="*/ 160 w 427"/>
                  <a:gd name="T43" fmla="*/ 104 h 405"/>
                  <a:gd name="T44" fmla="*/ 168 w 427"/>
                  <a:gd name="T45" fmla="*/ 108 h 405"/>
                  <a:gd name="T46" fmla="*/ 175 w 427"/>
                  <a:gd name="T47" fmla="*/ 111 h 405"/>
                  <a:gd name="T48" fmla="*/ 183 w 427"/>
                  <a:gd name="T49" fmla="*/ 116 h 405"/>
                  <a:gd name="T50" fmla="*/ 189 w 427"/>
                  <a:gd name="T51" fmla="*/ 120 h 405"/>
                  <a:gd name="T52" fmla="*/ 196 w 427"/>
                  <a:gd name="T53" fmla="*/ 125 h 405"/>
                  <a:gd name="T54" fmla="*/ 203 w 427"/>
                  <a:gd name="T55" fmla="*/ 130 h 405"/>
                  <a:gd name="T56" fmla="*/ 210 w 427"/>
                  <a:gd name="T57" fmla="*/ 136 h 405"/>
                  <a:gd name="T58" fmla="*/ 426 w 427"/>
                  <a:gd name="T59" fmla="*/ 129 h 405"/>
                  <a:gd name="T60" fmla="*/ 427 w 427"/>
                  <a:gd name="T61" fmla="*/ 135 h 405"/>
                  <a:gd name="T62" fmla="*/ 427 w 427"/>
                  <a:gd name="T63" fmla="*/ 141 h 405"/>
                  <a:gd name="T64" fmla="*/ 427 w 427"/>
                  <a:gd name="T65" fmla="*/ 146 h 405"/>
                  <a:gd name="T66" fmla="*/ 427 w 427"/>
                  <a:gd name="T67" fmla="*/ 152 h 405"/>
                  <a:gd name="T68" fmla="*/ 427 w 427"/>
                  <a:gd name="T69" fmla="*/ 158 h 405"/>
                  <a:gd name="T70" fmla="*/ 426 w 427"/>
                  <a:gd name="T71" fmla="*/ 164 h 405"/>
                  <a:gd name="T72" fmla="*/ 426 w 427"/>
                  <a:gd name="T73" fmla="*/ 170 h 405"/>
                  <a:gd name="T74" fmla="*/ 424 w 427"/>
                  <a:gd name="T75" fmla="*/ 176 h 405"/>
                  <a:gd name="T76" fmla="*/ 423 w 427"/>
                  <a:gd name="T77" fmla="*/ 181 h 405"/>
                  <a:gd name="T78" fmla="*/ 422 w 427"/>
                  <a:gd name="T79" fmla="*/ 187 h 405"/>
                  <a:gd name="T80" fmla="*/ 420 w 427"/>
                  <a:gd name="T81" fmla="*/ 193 h 405"/>
                  <a:gd name="T82" fmla="*/ 418 w 427"/>
                  <a:gd name="T83" fmla="*/ 199 h 405"/>
                  <a:gd name="T84" fmla="*/ 416 w 427"/>
                  <a:gd name="T85" fmla="*/ 206 h 405"/>
                  <a:gd name="T86" fmla="*/ 412 w 427"/>
                  <a:gd name="T87" fmla="*/ 214 h 405"/>
                  <a:gd name="T88" fmla="*/ 410 w 427"/>
                  <a:gd name="T89" fmla="*/ 219 h 405"/>
                  <a:gd name="T90" fmla="*/ 407 w 427"/>
                  <a:gd name="T91" fmla="*/ 225 h 405"/>
                  <a:gd name="T92" fmla="*/ 404 w 427"/>
                  <a:gd name="T93" fmla="*/ 231 h 405"/>
                  <a:gd name="T94" fmla="*/ 401 w 427"/>
                  <a:gd name="T95" fmla="*/ 237 h 405"/>
                  <a:gd name="T96" fmla="*/ 398 w 427"/>
                  <a:gd name="T97" fmla="*/ 243 h 405"/>
                  <a:gd name="T98" fmla="*/ 395 w 427"/>
                  <a:gd name="T99" fmla="*/ 248 h 405"/>
                  <a:gd name="T100" fmla="*/ 391 w 427"/>
                  <a:gd name="T101" fmla="*/ 254 h 405"/>
                  <a:gd name="T102" fmla="*/ 388 w 427"/>
                  <a:gd name="T103" fmla="*/ 260 h 405"/>
                  <a:gd name="T104" fmla="*/ 384 w 427"/>
                  <a:gd name="T105" fmla="*/ 265 h 405"/>
                  <a:gd name="T106" fmla="*/ 381 w 427"/>
                  <a:gd name="T107" fmla="*/ 271 h 405"/>
                  <a:gd name="T108" fmla="*/ 377 w 427"/>
                  <a:gd name="T109" fmla="*/ 276 h 405"/>
                  <a:gd name="T110" fmla="*/ 373 w 427"/>
                  <a:gd name="T111" fmla="*/ 281 h 405"/>
                  <a:gd name="T112" fmla="*/ 370 w 427"/>
                  <a:gd name="T113" fmla="*/ 286 h 405"/>
                  <a:gd name="T114" fmla="*/ 2 w 427"/>
                  <a:gd name="T115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27" h="405">
                    <a:moveTo>
                      <a:pt x="4" y="153"/>
                    </a:move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1"/>
                      <a:pt x="5" y="148"/>
                      <a:pt x="6" y="146"/>
                    </a:cubicBezTo>
                    <a:cubicBezTo>
                      <a:pt x="6" y="146"/>
                      <a:pt x="6" y="146"/>
                      <a:pt x="6" y="146"/>
                    </a:cubicBezTo>
                    <a:cubicBezTo>
                      <a:pt x="7" y="144"/>
                      <a:pt x="8" y="141"/>
                      <a:pt x="9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6"/>
                      <a:pt x="11" y="134"/>
                      <a:pt x="12" y="133"/>
                    </a:cubicBezTo>
                    <a:cubicBezTo>
                      <a:pt x="12" y="132"/>
                      <a:pt x="12" y="132"/>
                      <a:pt x="12" y="132"/>
                    </a:cubicBezTo>
                    <a:cubicBezTo>
                      <a:pt x="14" y="128"/>
                      <a:pt x="17" y="124"/>
                      <a:pt x="20" y="121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21" y="119"/>
                      <a:pt x="23" y="117"/>
                      <a:pt x="24" y="116"/>
                    </a:cubicBezTo>
                    <a:cubicBezTo>
                      <a:pt x="24" y="116"/>
                      <a:pt x="25" y="116"/>
                      <a:pt x="25" y="115"/>
                    </a:cubicBezTo>
                    <a:cubicBezTo>
                      <a:pt x="26" y="114"/>
                      <a:pt x="28" y="113"/>
                      <a:pt x="29" y="111"/>
                    </a:cubicBezTo>
                    <a:cubicBezTo>
                      <a:pt x="30" y="111"/>
                      <a:pt x="30" y="111"/>
                      <a:pt x="30" y="111"/>
                    </a:cubicBezTo>
                    <a:cubicBezTo>
                      <a:pt x="33" y="108"/>
                      <a:pt x="37" y="106"/>
                      <a:pt x="41" y="103"/>
                    </a:cubicBezTo>
                    <a:cubicBezTo>
                      <a:pt x="41" y="103"/>
                      <a:pt x="41" y="103"/>
                      <a:pt x="41" y="103"/>
                    </a:cubicBezTo>
                    <a:cubicBezTo>
                      <a:pt x="43" y="102"/>
                      <a:pt x="45" y="101"/>
                      <a:pt x="47" y="100"/>
                    </a:cubicBezTo>
                    <a:cubicBezTo>
                      <a:pt x="47" y="100"/>
                      <a:pt x="47" y="100"/>
                      <a:pt x="47" y="100"/>
                    </a:cubicBezTo>
                    <a:cubicBezTo>
                      <a:pt x="49" y="99"/>
                      <a:pt x="51" y="98"/>
                      <a:pt x="53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8" y="96"/>
                      <a:pt x="63" y="94"/>
                      <a:pt x="67" y="93"/>
                    </a:cubicBezTo>
                    <a:cubicBezTo>
                      <a:pt x="67" y="93"/>
                      <a:pt x="67" y="93"/>
                      <a:pt x="68" y="93"/>
                    </a:cubicBezTo>
                    <a:cubicBezTo>
                      <a:pt x="70" y="93"/>
                      <a:pt x="72" y="92"/>
                      <a:pt x="74" y="92"/>
                    </a:cubicBezTo>
                    <a:cubicBezTo>
                      <a:pt x="74" y="92"/>
                      <a:pt x="75" y="92"/>
                      <a:pt x="75" y="92"/>
                    </a:cubicBezTo>
                    <a:cubicBezTo>
                      <a:pt x="77" y="91"/>
                      <a:pt x="79" y="91"/>
                      <a:pt x="82" y="91"/>
                    </a:cubicBezTo>
                    <a:cubicBezTo>
                      <a:pt x="82" y="91"/>
                      <a:pt x="82" y="91"/>
                      <a:pt x="83" y="91"/>
                    </a:cubicBezTo>
                    <a:cubicBezTo>
                      <a:pt x="87" y="90"/>
                      <a:pt x="92" y="90"/>
                      <a:pt x="97" y="90"/>
                    </a:cubicBezTo>
                    <a:cubicBezTo>
                      <a:pt x="97" y="90"/>
                      <a:pt x="97" y="90"/>
                      <a:pt x="98" y="90"/>
                    </a:cubicBezTo>
                    <a:cubicBezTo>
                      <a:pt x="100" y="90"/>
                      <a:pt x="102" y="91"/>
                      <a:pt x="105" y="91"/>
                    </a:cubicBezTo>
                    <a:cubicBezTo>
                      <a:pt x="105" y="91"/>
                      <a:pt x="105" y="91"/>
                      <a:pt x="106" y="91"/>
                    </a:cubicBezTo>
                    <a:cubicBezTo>
                      <a:pt x="108" y="91"/>
                      <a:pt x="110" y="91"/>
                      <a:pt x="113" y="91"/>
                    </a:cubicBezTo>
                    <a:cubicBezTo>
                      <a:pt x="113" y="91"/>
                      <a:pt x="113" y="91"/>
                      <a:pt x="114" y="92"/>
                    </a:cubicBezTo>
                    <a:cubicBezTo>
                      <a:pt x="116" y="92"/>
                      <a:pt x="119" y="92"/>
                      <a:pt x="121" y="93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4" y="93"/>
                      <a:pt x="126" y="94"/>
                      <a:pt x="128" y="94"/>
                    </a:cubicBezTo>
                    <a:cubicBezTo>
                      <a:pt x="129" y="94"/>
                      <a:pt x="129" y="94"/>
                      <a:pt x="129" y="94"/>
                    </a:cubicBezTo>
                    <a:cubicBezTo>
                      <a:pt x="132" y="95"/>
                      <a:pt x="134" y="95"/>
                      <a:pt x="136" y="96"/>
                    </a:cubicBezTo>
                    <a:cubicBezTo>
                      <a:pt x="137" y="96"/>
                      <a:pt x="137" y="96"/>
                      <a:pt x="138" y="96"/>
                    </a:cubicBezTo>
                    <a:cubicBezTo>
                      <a:pt x="140" y="97"/>
                      <a:pt x="142" y="98"/>
                      <a:pt x="145" y="98"/>
                    </a:cubicBezTo>
                    <a:cubicBezTo>
                      <a:pt x="145" y="98"/>
                      <a:pt x="145" y="99"/>
                      <a:pt x="146" y="99"/>
                    </a:cubicBezTo>
                    <a:cubicBezTo>
                      <a:pt x="148" y="99"/>
                      <a:pt x="150" y="100"/>
                      <a:pt x="153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5" y="102"/>
                      <a:pt x="158" y="103"/>
                      <a:pt x="160" y="104"/>
                    </a:cubicBezTo>
                    <a:cubicBezTo>
                      <a:pt x="160" y="104"/>
                      <a:pt x="161" y="104"/>
                      <a:pt x="161" y="104"/>
                    </a:cubicBezTo>
                    <a:cubicBezTo>
                      <a:pt x="163" y="105"/>
                      <a:pt x="165" y="106"/>
                      <a:pt x="168" y="108"/>
                    </a:cubicBezTo>
                    <a:cubicBezTo>
                      <a:pt x="168" y="108"/>
                      <a:pt x="168" y="108"/>
                      <a:pt x="169" y="108"/>
                    </a:cubicBezTo>
                    <a:cubicBezTo>
                      <a:pt x="171" y="109"/>
                      <a:pt x="173" y="110"/>
                      <a:pt x="175" y="111"/>
                    </a:cubicBezTo>
                    <a:cubicBezTo>
                      <a:pt x="176" y="112"/>
                      <a:pt x="176" y="112"/>
                      <a:pt x="176" y="112"/>
                    </a:cubicBezTo>
                    <a:cubicBezTo>
                      <a:pt x="178" y="113"/>
                      <a:pt x="181" y="115"/>
                      <a:pt x="183" y="116"/>
                    </a:cubicBezTo>
                    <a:cubicBezTo>
                      <a:pt x="183" y="116"/>
                      <a:pt x="183" y="116"/>
                      <a:pt x="183" y="116"/>
                    </a:cubicBezTo>
                    <a:cubicBezTo>
                      <a:pt x="185" y="117"/>
                      <a:pt x="187" y="119"/>
                      <a:pt x="189" y="120"/>
                    </a:cubicBezTo>
                    <a:cubicBezTo>
                      <a:pt x="190" y="120"/>
                      <a:pt x="190" y="120"/>
                      <a:pt x="190" y="121"/>
                    </a:cubicBezTo>
                    <a:cubicBezTo>
                      <a:pt x="192" y="122"/>
                      <a:pt x="194" y="124"/>
                      <a:pt x="196" y="125"/>
                    </a:cubicBezTo>
                    <a:cubicBezTo>
                      <a:pt x="197" y="125"/>
                      <a:pt x="197" y="126"/>
                      <a:pt x="197" y="126"/>
                    </a:cubicBezTo>
                    <a:cubicBezTo>
                      <a:pt x="199" y="127"/>
                      <a:pt x="201" y="129"/>
                      <a:pt x="203" y="130"/>
                    </a:cubicBezTo>
                    <a:cubicBezTo>
                      <a:pt x="203" y="131"/>
                      <a:pt x="204" y="131"/>
                      <a:pt x="204" y="131"/>
                    </a:cubicBezTo>
                    <a:cubicBezTo>
                      <a:pt x="206" y="133"/>
                      <a:pt x="208" y="135"/>
                      <a:pt x="210" y="136"/>
                    </a:cubicBezTo>
                    <a:cubicBezTo>
                      <a:pt x="257" y="45"/>
                      <a:pt x="398" y="0"/>
                      <a:pt x="425" y="124"/>
                    </a:cubicBezTo>
                    <a:cubicBezTo>
                      <a:pt x="425" y="125"/>
                      <a:pt x="426" y="127"/>
                      <a:pt x="426" y="129"/>
                    </a:cubicBezTo>
                    <a:cubicBezTo>
                      <a:pt x="426" y="130"/>
                      <a:pt x="426" y="130"/>
                      <a:pt x="426" y="131"/>
                    </a:cubicBezTo>
                    <a:cubicBezTo>
                      <a:pt x="426" y="132"/>
                      <a:pt x="427" y="134"/>
                      <a:pt x="427" y="135"/>
                    </a:cubicBezTo>
                    <a:cubicBezTo>
                      <a:pt x="427" y="136"/>
                      <a:pt x="427" y="136"/>
                      <a:pt x="427" y="137"/>
                    </a:cubicBezTo>
                    <a:cubicBezTo>
                      <a:pt x="427" y="138"/>
                      <a:pt x="427" y="139"/>
                      <a:pt x="427" y="141"/>
                    </a:cubicBezTo>
                    <a:cubicBezTo>
                      <a:pt x="427" y="141"/>
                      <a:pt x="427" y="142"/>
                      <a:pt x="427" y="143"/>
                    </a:cubicBezTo>
                    <a:cubicBezTo>
                      <a:pt x="427" y="144"/>
                      <a:pt x="427" y="145"/>
                      <a:pt x="427" y="146"/>
                    </a:cubicBezTo>
                    <a:cubicBezTo>
                      <a:pt x="427" y="147"/>
                      <a:pt x="427" y="148"/>
                      <a:pt x="427" y="149"/>
                    </a:cubicBezTo>
                    <a:cubicBezTo>
                      <a:pt x="427" y="150"/>
                      <a:pt x="427" y="151"/>
                      <a:pt x="427" y="152"/>
                    </a:cubicBezTo>
                    <a:cubicBezTo>
                      <a:pt x="427" y="153"/>
                      <a:pt x="427" y="154"/>
                      <a:pt x="427" y="155"/>
                    </a:cubicBezTo>
                    <a:cubicBezTo>
                      <a:pt x="427" y="156"/>
                      <a:pt x="427" y="157"/>
                      <a:pt x="427" y="158"/>
                    </a:cubicBezTo>
                    <a:cubicBezTo>
                      <a:pt x="427" y="159"/>
                      <a:pt x="427" y="160"/>
                      <a:pt x="427" y="161"/>
                    </a:cubicBezTo>
                    <a:cubicBezTo>
                      <a:pt x="427" y="162"/>
                      <a:pt x="426" y="163"/>
                      <a:pt x="426" y="164"/>
                    </a:cubicBezTo>
                    <a:cubicBezTo>
                      <a:pt x="426" y="165"/>
                      <a:pt x="426" y="166"/>
                      <a:pt x="426" y="166"/>
                    </a:cubicBezTo>
                    <a:cubicBezTo>
                      <a:pt x="426" y="168"/>
                      <a:pt x="426" y="169"/>
                      <a:pt x="426" y="170"/>
                    </a:cubicBezTo>
                    <a:cubicBezTo>
                      <a:pt x="425" y="171"/>
                      <a:pt x="425" y="171"/>
                      <a:pt x="425" y="172"/>
                    </a:cubicBezTo>
                    <a:cubicBezTo>
                      <a:pt x="425" y="173"/>
                      <a:pt x="425" y="175"/>
                      <a:pt x="424" y="176"/>
                    </a:cubicBezTo>
                    <a:cubicBezTo>
                      <a:pt x="424" y="176"/>
                      <a:pt x="424" y="177"/>
                      <a:pt x="424" y="178"/>
                    </a:cubicBezTo>
                    <a:cubicBezTo>
                      <a:pt x="424" y="179"/>
                      <a:pt x="423" y="180"/>
                      <a:pt x="423" y="181"/>
                    </a:cubicBezTo>
                    <a:cubicBezTo>
                      <a:pt x="423" y="182"/>
                      <a:pt x="423" y="183"/>
                      <a:pt x="422" y="184"/>
                    </a:cubicBezTo>
                    <a:cubicBezTo>
                      <a:pt x="422" y="185"/>
                      <a:pt x="422" y="186"/>
                      <a:pt x="422" y="187"/>
                    </a:cubicBezTo>
                    <a:cubicBezTo>
                      <a:pt x="421" y="188"/>
                      <a:pt x="421" y="189"/>
                      <a:pt x="421" y="190"/>
                    </a:cubicBezTo>
                    <a:cubicBezTo>
                      <a:pt x="421" y="191"/>
                      <a:pt x="420" y="192"/>
                      <a:pt x="420" y="193"/>
                    </a:cubicBezTo>
                    <a:cubicBezTo>
                      <a:pt x="420" y="194"/>
                      <a:pt x="419" y="195"/>
                      <a:pt x="419" y="196"/>
                    </a:cubicBezTo>
                    <a:cubicBezTo>
                      <a:pt x="419" y="197"/>
                      <a:pt x="418" y="198"/>
                      <a:pt x="418" y="199"/>
                    </a:cubicBezTo>
                    <a:cubicBezTo>
                      <a:pt x="418" y="200"/>
                      <a:pt x="417" y="201"/>
                      <a:pt x="417" y="202"/>
                    </a:cubicBezTo>
                    <a:cubicBezTo>
                      <a:pt x="417" y="203"/>
                      <a:pt x="416" y="204"/>
                      <a:pt x="416" y="206"/>
                    </a:cubicBezTo>
                    <a:cubicBezTo>
                      <a:pt x="415" y="206"/>
                      <a:pt x="415" y="207"/>
                      <a:pt x="415" y="208"/>
                    </a:cubicBezTo>
                    <a:cubicBezTo>
                      <a:pt x="414" y="210"/>
                      <a:pt x="413" y="212"/>
                      <a:pt x="412" y="214"/>
                    </a:cubicBezTo>
                    <a:cubicBezTo>
                      <a:pt x="412" y="214"/>
                      <a:pt x="412" y="215"/>
                      <a:pt x="411" y="216"/>
                    </a:cubicBezTo>
                    <a:cubicBezTo>
                      <a:pt x="411" y="217"/>
                      <a:pt x="410" y="218"/>
                      <a:pt x="410" y="219"/>
                    </a:cubicBezTo>
                    <a:cubicBezTo>
                      <a:pt x="409" y="220"/>
                      <a:pt x="409" y="221"/>
                      <a:pt x="409" y="222"/>
                    </a:cubicBezTo>
                    <a:cubicBezTo>
                      <a:pt x="408" y="223"/>
                      <a:pt x="408" y="224"/>
                      <a:pt x="407" y="225"/>
                    </a:cubicBezTo>
                    <a:cubicBezTo>
                      <a:pt x="407" y="226"/>
                      <a:pt x="406" y="227"/>
                      <a:pt x="406" y="228"/>
                    </a:cubicBezTo>
                    <a:cubicBezTo>
                      <a:pt x="405" y="229"/>
                      <a:pt x="405" y="230"/>
                      <a:pt x="404" y="231"/>
                    </a:cubicBezTo>
                    <a:cubicBezTo>
                      <a:pt x="404" y="232"/>
                      <a:pt x="403" y="233"/>
                      <a:pt x="403" y="234"/>
                    </a:cubicBezTo>
                    <a:cubicBezTo>
                      <a:pt x="402" y="235"/>
                      <a:pt x="402" y="236"/>
                      <a:pt x="401" y="237"/>
                    </a:cubicBezTo>
                    <a:cubicBezTo>
                      <a:pt x="401" y="238"/>
                      <a:pt x="400" y="239"/>
                      <a:pt x="400" y="240"/>
                    </a:cubicBezTo>
                    <a:cubicBezTo>
                      <a:pt x="399" y="241"/>
                      <a:pt x="399" y="242"/>
                      <a:pt x="398" y="243"/>
                    </a:cubicBezTo>
                    <a:cubicBezTo>
                      <a:pt x="398" y="244"/>
                      <a:pt x="397" y="244"/>
                      <a:pt x="396" y="245"/>
                    </a:cubicBezTo>
                    <a:cubicBezTo>
                      <a:pt x="396" y="246"/>
                      <a:pt x="395" y="247"/>
                      <a:pt x="395" y="248"/>
                    </a:cubicBezTo>
                    <a:cubicBezTo>
                      <a:pt x="394" y="249"/>
                      <a:pt x="394" y="250"/>
                      <a:pt x="393" y="251"/>
                    </a:cubicBezTo>
                    <a:cubicBezTo>
                      <a:pt x="393" y="252"/>
                      <a:pt x="392" y="253"/>
                      <a:pt x="391" y="254"/>
                    </a:cubicBezTo>
                    <a:cubicBezTo>
                      <a:pt x="391" y="255"/>
                      <a:pt x="390" y="256"/>
                      <a:pt x="390" y="257"/>
                    </a:cubicBezTo>
                    <a:cubicBezTo>
                      <a:pt x="389" y="258"/>
                      <a:pt x="388" y="259"/>
                      <a:pt x="388" y="260"/>
                    </a:cubicBezTo>
                    <a:cubicBezTo>
                      <a:pt x="387" y="261"/>
                      <a:pt x="387" y="262"/>
                      <a:pt x="386" y="263"/>
                    </a:cubicBezTo>
                    <a:cubicBezTo>
                      <a:pt x="385" y="263"/>
                      <a:pt x="385" y="264"/>
                      <a:pt x="384" y="265"/>
                    </a:cubicBezTo>
                    <a:cubicBezTo>
                      <a:pt x="384" y="266"/>
                      <a:pt x="383" y="267"/>
                      <a:pt x="382" y="268"/>
                    </a:cubicBezTo>
                    <a:cubicBezTo>
                      <a:pt x="382" y="269"/>
                      <a:pt x="381" y="270"/>
                      <a:pt x="381" y="271"/>
                    </a:cubicBezTo>
                    <a:cubicBezTo>
                      <a:pt x="380" y="272"/>
                      <a:pt x="379" y="273"/>
                      <a:pt x="379" y="274"/>
                    </a:cubicBezTo>
                    <a:cubicBezTo>
                      <a:pt x="378" y="274"/>
                      <a:pt x="377" y="275"/>
                      <a:pt x="377" y="276"/>
                    </a:cubicBezTo>
                    <a:cubicBezTo>
                      <a:pt x="376" y="277"/>
                      <a:pt x="375" y="278"/>
                      <a:pt x="375" y="279"/>
                    </a:cubicBezTo>
                    <a:cubicBezTo>
                      <a:pt x="374" y="280"/>
                      <a:pt x="374" y="281"/>
                      <a:pt x="373" y="281"/>
                    </a:cubicBezTo>
                    <a:cubicBezTo>
                      <a:pt x="372" y="282"/>
                      <a:pt x="372" y="283"/>
                      <a:pt x="371" y="284"/>
                    </a:cubicBezTo>
                    <a:cubicBezTo>
                      <a:pt x="370" y="285"/>
                      <a:pt x="370" y="286"/>
                      <a:pt x="370" y="286"/>
                    </a:cubicBezTo>
                    <a:cubicBezTo>
                      <a:pt x="320" y="354"/>
                      <a:pt x="255" y="405"/>
                      <a:pt x="255" y="405"/>
                    </a:cubicBezTo>
                    <a:cubicBezTo>
                      <a:pt x="255" y="405"/>
                      <a:pt x="18" y="321"/>
                      <a:pt x="2" y="195"/>
                    </a:cubicBezTo>
                    <a:cubicBezTo>
                      <a:pt x="0" y="179"/>
                      <a:pt x="1" y="166"/>
                      <a:pt x="4" y="15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7643813" y="-1697038"/>
                <a:ext cx="828675" cy="720725"/>
              </a:xfrm>
              <a:custGeom>
                <a:avLst/>
                <a:gdLst>
                  <a:gd name="T0" fmla="*/ 16 w 465"/>
                  <a:gd name="T1" fmla="*/ 195 h 405"/>
                  <a:gd name="T2" fmla="*/ 223 w 465"/>
                  <a:gd name="T3" fmla="*/ 136 h 405"/>
                  <a:gd name="T4" fmla="*/ 438 w 465"/>
                  <a:gd name="T5" fmla="*/ 123 h 405"/>
                  <a:gd name="T6" fmla="*/ 269 w 465"/>
                  <a:gd name="T7" fmla="*/ 405 h 405"/>
                  <a:gd name="T8" fmla="*/ 16 w 465"/>
                  <a:gd name="T9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405">
                    <a:moveTo>
                      <a:pt x="16" y="195"/>
                    </a:moveTo>
                    <a:cubicBezTo>
                      <a:pt x="0" y="69"/>
                      <a:pt x="149" y="65"/>
                      <a:pt x="223" y="136"/>
                    </a:cubicBezTo>
                    <a:cubicBezTo>
                      <a:pt x="270" y="45"/>
                      <a:pt x="411" y="0"/>
                      <a:pt x="438" y="123"/>
                    </a:cubicBezTo>
                    <a:cubicBezTo>
                      <a:pt x="465" y="247"/>
                      <a:pt x="269" y="405"/>
                      <a:pt x="269" y="405"/>
                    </a:cubicBezTo>
                    <a:cubicBezTo>
                      <a:pt x="269" y="405"/>
                      <a:pt x="31" y="320"/>
                      <a:pt x="16" y="195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7673975" y="-1697038"/>
                <a:ext cx="773112" cy="533400"/>
              </a:xfrm>
              <a:custGeom>
                <a:avLst/>
                <a:gdLst>
                  <a:gd name="T0" fmla="*/ 388 w 434"/>
                  <a:gd name="T1" fmla="*/ 171 h 300"/>
                  <a:gd name="T2" fmla="*/ 172 w 434"/>
                  <a:gd name="T3" fmla="*/ 184 h 300"/>
                  <a:gd name="T4" fmla="*/ 0 w 434"/>
                  <a:gd name="T5" fmla="*/ 153 h 300"/>
                  <a:gd name="T6" fmla="*/ 206 w 434"/>
                  <a:gd name="T7" fmla="*/ 136 h 300"/>
                  <a:gd name="T8" fmla="*/ 421 w 434"/>
                  <a:gd name="T9" fmla="*/ 123 h 300"/>
                  <a:gd name="T10" fmla="*/ 355 w 434"/>
                  <a:gd name="T11" fmla="*/ 300 h 300"/>
                  <a:gd name="T12" fmla="*/ 388 w 434"/>
                  <a:gd name="T13" fmla="*/ 171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4" h="300">
                    <a:moveTo>
                      <a:pt x="388" y="171"/>
                    </a:moveTo>
                    <a:cubicBezTo>
                      <a:pt x="361" y="48"/>
                      <a:pt x="219" y="93"/>
                      <a:pt x="172" y="184"/>
                    </a:cubicBezTo>
                    <a:cubicBezTo>
                      <a:pt x="124" y="139"/>
                      <a:pt x="46" y="124"/>
                      <a:pt x="0" y="153"/>
                    </a:cubicBezTo>
                    <a:cubicBezTo>
                      <a:pt x="20" y="70"/>
                      <a:pt x="141" y="74"/>
                      <a:pt x="206" y="136"/>
                    </a:cubicBezTo>
                    <a:cubicBezTo>
                      <a:pt x="253" y="45"/>
                      <a:pt x="394" y="0"/>
                      <a:pt x="421" y="123"/>
                    </a:cubicBezTo>
                    <a:cubicBezTo>
                      <a:pt x="434" y="181"/>
                      <a:pt x="398" y="246"/>
                      <a:pt x="355" y="300"/>
                    </a:cubicBezTo>
                    <a:cubicBezTo>
                      <a:pt x="381" y="258"/>
                      <a:pt x="397" y="213"/>
                      <a:pt x="388" y="1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7697788" y="-1379538"/>
                <a:ext cx="390525" cy="325438"/>
              </a:xfrm>
              <a:custGeom>
                <a:avLst/>
                <a:gdLst>
                  <a:gd name="T0" fmla="*/ 20 w 219"/>
                  <a:gd name="T1" fmla="*/ 40 h 182"/>
                  <a:gd name="T2" fmla="*/ 144 w 219"/>
                  <a:gd name="T3" fmla="*/ 146 h 182"/>
                  <a:gd name="T4" fmla="*/ 163 w 219"/>
                  <a:gd name="T5" fmla="*/ 130 h 182"/>
                  <a:gd name="T6" fmla="*/ 53 w 219"/>
                  <a:gd name="T7" fmla="*/ 25 h 182"/>
                  <a:gd name="T8" fmla="*/ 20 w 219"/>
                  <a:gd name="T9" fmla="*/ 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82">
                    <a:moveTo>
                      <a:pt x="20" y="40"/>
                    </a:moveTo>
                    <a:cubicBezTo>
                      <a:pt x="20" y="40"/>
                      <a:pt x="68" y="110"/>
                      <a:pt x="144" y="146"/>
                    </a:cubicBezTo>
                    <a:cubicBezTo>
                      <a:pt x="219" y="182"/>
                      <a:pt x="191" y="148"/>
                      <a:pt x="163" y="130"/>
                    </a:cubicBezTo>
                    <a:cubicBezTo>
                      <a:pt x="135" y="112"/>
                      <a:pt x="71" y="51"/>
                      <a:pt x="53" y="25"/>
                    </a:cubicBezTo>
                    <a:cubicBezTo>
                      <a:pt x="35" y="0"/>
                      <a:pt x="0" y="16"/>
                      <a:pt x="2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0" y="5340651"/>
              <a:ext cx="2005447" cy="1420654"/>
              <a:chOff x="-798513" y="6783388"/>
              <a:chExt cx="2041526" cy="1446213"/>
            </a:xfrm>
          </p:grpSpPr>
          <p:sp>
            <p:nvSpPr>
              <p:cNvPr id="26" name="任意多边形: 形状 25"/>
              <p:cNvSpPr/>
              <p:nvPr/>
            </p:nvSpPr>
            <p:spPr bwMode="auto">
              <a:xfrm>
                <a:off x="-798513" y="6870701"/>
                <a:ext cx="1957388" cy="1358900"/>
              </a:xfrm>
              <a:custGeom>
                <a:avLst/>
                <a:gdLst>
                  <a:gd name="T0" fmla="*/ 6 w 579"/>
                  <a:gd name="T1" fmla="*/ 165 h 401"/>
                  <a:gd name="T2" fmla="*/ 39 w 579"/>
                  <a:gd name="T3" fmla="*/ 85 h 401"/>
                  <a:gd name="T4" fmla="*/ 39 w 579"/>
                  <a:gd name="T5" fmla="*/ 85 h 401"/>
                  <a:gd name="T6" fmla="*/ 42 w 579"/>
                  <a:gd name="T7" fmla="*/ 78 h 401"/>
                  <a:gd name="T8" fmla="*/ 50 w 579"/>
                  <a:gd name="T9" fmla="*/ 59 h 401"/>
                  <a:gd name="T10" fmla="*/ 366 w 579"/>
                  <a:gd name="T11" fmla="*/ 50 h 401"/>
                  <a:gd name="T12" fmla="*/ 579 w 579"/>
                  <a:gd name="T13" fmla="*/ 283 h 401"/>
                  <a:gd name="T14" fmla="*/ 571 w 579"/>
                  <a:gd name="T15" fmla="*/ 302 h 401"/>
                  <a:gd name="T16" fmla="*/ 534 w 579"/>
                  <a:gd name="T17" fmla="*/ 389 h 401"/>
                  <a:gd name="T18" fmla="*/ 261 w 579"/>
                  <a:gd name="T19" fmla="*/ 299 h 401"/>
                  <a:gd name="T20" fmla="*/ 6 w 579"/>
                  <a:gd name="T21" fmla="*/ 16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9" h="401">
                    <a:moveTo>
                      <a:pt x="6" y="165"/>
                    </a:moveTo>
                    <a:cubicBezTo>
                      <a:pt x="6" y="165"/>
                      <a:pt x="20" y="130"/>
                      <a:pt x="39" y="85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0" y="83"/>
                      <a:pt x="41" y="81"/>
                      <a:pt x="42" y="78"/>
                    </a:cubicBezTo>
                    <a:cubicBezTo>
                      <a:pt x="45" y="72"/>
                      <a:pt x="48" y="66"/>
                      <a:pt x="50" y="59"/>
                    </a:cubicBezTo>
                    <a:cubicBezTo>
                      <a:pt x="175" y="0"/>
                      <a:pt x="366" y="50"/>
                      <a:pt x="366" y="50"/>
                    </a:cubicBezTo>
                    <a:cubicBezTo>
                      <a:pt x="366" y="50"/>
                      <a:pt x="535" y="152"/>
                      <a:pt x="579" y="283"/>
                    </a:cubicBezTo>
                    <a:cubicBezTo>
                      <a:pt x="576" y="290"/>
                      <a:pt x="573" y="297"/>
                      <a:pt x="571" y="302"/>
                    </a:cubicBezTo>
                    <a:cubicBezTo>
                      <a:pt x="551" y="351"/>
                      <a:pt x="534" y="389"/>
                      <a:pt x="534" y="389"/>
                    </a:cubicBezTo>
                    <a:cubicBezTo>
                      <a:pt x="529" y="401"/>
                      <a:pt x="407" y="361"/>
                      <a:pt x="261" y="299"/>
                    </a:cubicBezTo>
                    <a:cubicBezTo>
                      <a:pt x="115" y="237"/>
                      <a:pt x="0" y="177"/>
                      <a:pt x="6" y="165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-693737" y="6783388"/>
                <a:ext cx="1936750" cy="1320800"/>
              </a:xfrm>
              <a:custGeom>
                <a:avLst/>
                <a:gdLst>
                  <a:gd name="T0" fmla="*/ 360 w 573"/>
                  <a:gd name="T1" fmla="*/ 50 h 390"/>
                  <a:gd name="T2" fmla="*/ 573 w 573"/>
                  <a:gd name="T3" fmla="*/ 284 h 390"/>
                  <a:gd name="T4" fmla="*/ 529 w 573"/>
                  <a:gd name="T5" fmla="*/ 390 h 390"/>
                  <a:gd name="T6" fmla="*/ 264 w 573"/>
                  <a:gd name="T7" fmla="*/ 278 h 390"/>
                  <a:gd name="T8" fmla="*/ 0 w 573"/>
                  <a:gd name="T9" fmla="*/ 166 h 390"/>
                  <a:gd name="T10" fmla="*/ 45 w 573"/>
                  <a:gd name="T11" fmla="*/ 60 h 390"/>
                  <a:gd name="T12" fmla="*/ 360 w 573"/>
                  <a:gd name="T13" fmla="*/ 5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3" h="390">
                    <a:moveTo>
                      <a:pt x="360" y="50"/>
                    </a:moveTo>
                    <a:cubicBezTo>
                      <a:pt x="360" y="50"/>
                      <a:pt x="529" y="152"/>
                      <a:pt x="573" y="284"/>
                    </a:cubicBezTo>
                    <a:cubicBezTo>
                      <a:pt x="549" y="341"/>
                      <a:pt x="529" y="390"/>
                      <a:pt x="529" y="390"/>
                    </a:cubicBezTo>
                    <a:cubicBezTo>
                      <a:pt x="264" y="278"/>
                      <a:pt x="264" y="278"/>
                      <a:pt x="264" y="278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6"/>
                      <a:pt x="20" y="117"/>
                      <a:pt x="45" y="60"/>
                    </a:cubicBezTo>
                    <a:cubicBezTo>
                      <a:pt x="170" y="0"/>
                      <a:pt x="360" y="50"/>
                      <a:pt x="360" y="5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-577850" y="6783388"/>
                <a:ext cx="1820863" cy="1050925"/>
              </a:xfrm>
              <a:custGeom>
                <a:avLst/>
                <a:gdLst>
                  <a:gd name="T0" fmla="*/ 326 w 539"/>
                  <a:gd name="T1" fmla="*/ 50 h 310"/>
                  <a:gd name="T2" fmla="*/ 539 w 539"/>
                  <a:gd name="T3" fmla="*/ 284 h 310"/>
                  <a:gd name="T4" fmla="*/ 528 w 539"/>
                  <a:gd name="T5" fmla="*/ 310 h 310"/>
                  <a:gd name="T6" fmla="*/ 315 w 539"/>
                  <a:gd name="T7" fmla="*/ 76 h 310"/>
                  <a:gd name="T8" fmla="*/ 0 w 539"/>
                  <a:gd name="T9" fmla="*/ 86 h 310"/>
                  <a:gd name="T10" fmla="*/ 11 w 539"/>
                  <a:gd name="T11" fmla="*/ 60 h 310"/>
                  <a:gd name="T12" fmla="*/ 326 w 539"/>
                  <a:gd name="T13" fmla="*/ 5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310">
                    <a:moveTo>
                      <a:pt x="326" y="50"/>
                    </a:moveTo>
                    <a:cubicBezTo>
                      <a:pt x="326" y="50"/>
                      <a:pt x="495" y="152"/>
                      <a:pt x="539" y="284"/>
                    </a:cubicBezTo>
                    <a:cubicBezTo>
                      <a:pt x="535" y="294"/>
                      <a:pt x="531" y="303"/>
                      <a:pt x="528" y="310"/>
                    </a:cubicBezTo>
                    <a:cubicBezTo>
                      <a:pt x="484" y="178"/>
                      <a:pt x="315" y="76"/>
                      <a:pt x="315" y="76"/>
                    </a:cubicBezTo>
                    <a:cubicBezTo>
                      <a:pt x="315" y="76"/>
                      <a:pt x="125" y="26"/>
                      <a:pt x="0" y="86"/>
                    </a:cubicBezTo>
                    <a:cubicBezTo>
                      <a:pt x="3" y="79"/>
                      <a:pt x="6" y="70"/>
                      <a:pt x="11" y="60"/>
                    </a:cubicBezTo>
                    <a:cubicBezTo>
                      <a:pt x="136" y="0"/>
                      <a:pt x="326" y="50"/>
                      <a:pt x="326" y="5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212725" y="7118351"/>
                <a:ext cx="290513" cy="457200"/>
              </a:xfrm>
              <a:custGeom>
                <a:avLst/>
                <a:gdLst>
                  <a:gd name="T0" fmla="*/ 0 w 183"/>
                  <a:gd name="T1" fmla="*/ 256 h 288"/>
                  <a:gd name="T2" fmla="*/ 76 w 183"/>
                  <a:gd name="T3" fmla="*/ 288 h 288"/>
                  <a:gd name="T4" fmla="*/ 183 w 183"/>
                  <a:gd name="T5" fmla="*/ 32 h 288"/>
                  <a:gd name="T6" fmla="*/ 108 w 183"/>
                  <a:gd name="T7" fmla="*/ 0 h 288"/>
                  <a:gd name="T8" fmla="*/ 0 w 183"/>
                  <a:gd name="T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88">
                    <a:moveTo>
                      <a:pt x="0" y="256"/>
                    </a:moveTo>
                    <a:lnTo>
                      <a:pt x="76" y="288"/>
                    </a:lnTo>
                    <a:lnTo>
                      <a:pt x="183" y="32"/>
                    </a:lnTo>
                    <a:lnTo>
                      <a:pt x="108" y="0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131763" y="7199313"/>
                <a:ext cx="455613" cy="292100"/>
              </a:xfrm>
              <a:custGeom>
                <a:avLst/>
                <a:gdLst>
                  <a:gd name="T0" fmla="*/ 255 w 287"/>
                  <a:gd name="T1" fmla="*/ 184 h 184"/>
                  <a:gd name="T2" fmla="*/ 287 w 287"/>
                  <a:gd name="T3" fmla="*/ 109 h 184"/>
                  <a:gd name="T4" fmla="*/ 32 w 287"/>
                  <a:gd name="T5" fmla="*/ 0 h 184"/>
                  <a:gd name="T6" fmla="*/ 0 w 287"/>
                  <a:gd name="T7" fmla="*/ 77 h 184"/>
                  <a:gd name="T8" fmla="*/ 255 w 287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184">
                    <a:moveTo>
                      <a:pt x="255" y="184"/>
                    </a:moveTo>
                    <a:lnTo>
                      <a:pt x="287" y="109"/>
                    </a:lnTo>
                    <a:lnTo>
                      <a:pt x="32" y="0"/>
                    </a:lnTo>
                    <a:lnTo>
                      <a:pt x="0" y="77"/>
                    </a:lnTo>
                    <a:lnTo>
                      <a:pt x="25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-709612" y="7304088"/>
                <a:ext cx="1820863" cy="841375"/>
              </a:xfrm>
              <a:custGeom>
                <a:avLst/>
                <a:gdLst>
                  <a:gd name="T0" fmla="*/ 5 w 539"/>
                  <a:gd name="T1" fmla="*/ 12 h 248"/>
                  <a:gd name="T2" fmla="*/ 260 w 539"/>
                  <a:gd name="T3" fmla="*/ 146 h 248"/>
                  <a:gd name="T4" fmla="*/ 534 w 539"/>
                  <a:gd name="T5" fmla="*/ 236 h 248"/>
                  <a:gd name="T6" fmla="*/ 279 w 539"/>
                  <a:gd name="T7" fmla="*/ 102 h 248"/>
                  <a:gd name="T8" fmla="*/ 5 w 539"/>
                  <a:gd name="T9" fmla="*/ 12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9" h="248">
                    <a:moveTo>
                      <a:pt x="5" y="12"/>
                    </a:moveTo>
                    <a:cubicBezTo>
                      <a:pt x="0" y="24"/>
                      <a:pt x="114" y="84"/>
                      <a:pt x="260" y="146"/>
                    </a:cubicBezTo>
                    <a:cubicBezTo>
                      <a:pt x="406" y="208"/>
                      <a:pt x="528" y="248"/>
                      <a:pt x="534" y="236"/>
                    </a:cubicBezTo>
                    <a:cubicBezTo>
                      <a:pt x="539" y="223"/>
                      <a:pt x="425" y="163"/>
                      <a:pt x="279" y="102"/>
                    </a:cubicBezTo>
                    <a:cubicBezTo>
                      <a:pt x="132" y="40"/>
                      <a:pt x="10" y="0"/>
                      <a:pt x="5" y="1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520352"/>
            <a:ext cx="10858500" cy="10792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8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3611405"/>
            <a:ext cx="10858500" cy="4792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Closing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98032"/>
            <a:ext cx="12184369" cy="6723757"/>
            <a:chOff x="0" y="98032"/>
            <a:chExt cx="12184369" cy="6723757"/>
          </a:xfrm>
        </p:grpSpPr>
        <p:grpSp>
          <p:nvGrpSpPr>
            <p:cNvPr id="16" name="组合 15"/>
            <p:cNvGrpSpPr/>
            <p:nvPr/>
          </p:nvGrpSpPr>
          <p:grpSpPr>
            <a:xfrm>
              <a:off x="505267" y="418556"/>
              <a:ext cx="11264774" cy="5889508"/>
              <a:chOff x="-9085263" y="-6148388"/>
              <a:chExt cx="10998995" cy="5845953"/>
            </a:xfrm>
          </p:grpSpPr>
          <p:sp>
            <p:nvSpPr>
              <p:cNvPr id="66" name="任意多边形: 形状 65"/>
              <p:cNvSpPr/>
              <p:nvPr/>
            </p:nvSpPr>
            <p:spPr bwMode="auto">
              <a:xfrm>
                <a:off x="-8889206" y="-5959475"/>
                <a:ext cx="10802938" cy="5657040"/>
              </a:xfrm>
              <a:custGeom>
                <a:avLst/>
                <a:gdLst>
                  <a:gd name="T0" fmla="*/ 1672 w 1697"/>
                  <a:gd name="T1" fmla="*/ 912 h 912"/>
                  <a:gd name="T2" fmla="*/ 23 w 1697"/>
                  <a:gd name="T3" fmla="*/ 911 h 912"/>
                  <a:gd name="T4" fmla="*/ 0 w 1697"/>
                  <a:gd name="T5" fmla="*/ 897 h 912"/>
                  <a:gd name="T6" fmla="*/ 0 w 1697"/>
                  <a:gd name="T7" fmla="*/ 14 h 912"/>
                  <a:gd name="T8" fmla="*/ 24 w 1697"/>
                  <a:gd name="T9" fmla="*/ 0 h 912"/>
                  <a:gd name="T10" fmla="*/ 1673 w 1697"/>
                  <a:gd name="T11" fmla="*/ 0 h 912"/>
                  <a:gd name="T12" fmla="*/ 1697 w 1697"/>
                  <a:gd name="T13" fmla="*/ 15 h 912"/>
                  <a:gd name="T14" fmla="*/ 1696 w 1697"/>
                  <a:gd name="T15" fmla="*/ 897 h 912"/>
                  <a:gd name="T16" fmla="*/ 1672 w 1697"/>
                  <a:gd name="T17" fmla="*/ 912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7" h="912">
                    <a:moveTo>
                      <a:pt x="1672" y="912"/>
                    </a:moveTo>
                    <a:cubicBezTo>
                      <a:pt x="23" y="911"/>
                      <a:pt x="23" y="911"/>
                      <a:pt x="23" y="911"/>
                    </a:cubicBezTo>
                    <a:cubicBezTo>
                      <a:pt x="10" y="911"/>
                      <a:pt x="0" y="905"/>
                      <a:pt x="0" y="89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11" y="0"/>
                      <a:pt x="24" y="0"/>
                    </a:cubicBezTo>
                    <a:cubicBezTo>
                      <a:pt x="1673" y="0"/>
                      <a:pt x="1673" y="0"/>
                      <a:pt x="1673" y="0"/>
                    </a:cubicBezTo>
                    <a:cubicBezTo>
                      <a:pt x="1686" y="0"/>
                      <a:pt x="1697" y="7"/>
                      <a:pt x="1697" y="15"/>
                    </a:cubicBezTo>
                    <a:cubicBezTo>
                      <a:pt x="1696" y="897"/>
                      <a:pt x="1696" y="897"/>
                      <a:pt x="1696" y="897"/>
                    </a:cubicBezTo>
                    <a:cubicBezTo>
                      <a:pt x="1696" y="905"/>
                      <a:pt x="1685" y="912"/>
                      <a:pt x="1672" y="91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-9085263" y="-6148388"/>
                <a:ext cx="10802938" cy="5737225"/>
              </a:xfrm>
              <a:custGeom>
                <a:avLst/>
                <a:gdLst>
                  <a:gd name="T0" fmla="*/ 1673 w 1697"/>
                  <a:gd name="T1" fmla="*/ 911 h 911"/>
                  <a:gd name="T2" fmla="*/ 24 w 1697"/>
                  <a:gd name="T3" fmla="*/ 911 h 911"/>
                  <a:gd name="T4" fmla="*/ 0 w 1697"/>
                  <a:gd name="T5" fmla="*/ 897 h 911"/>
                  <a:gd name="T6" fmla="*/ 1 w 1697"/>
                  <a:gd name="T7" fmla="*/ 14 h 911"/>
                  <a:gd name="T8" fmla="*/ 24 w 1697"/>
                  <a:gd name="T9" fmla="*/ 0 h 911"/>
                  <a:gd name="T10" fmla="*/ 1674 w 1697"/>
                  <a:gd name="T11" fmla="*/ 0 h 911"/>
                  <a:gd name="T12" fmla="*/ 1697 w 1697"/>
                  <a:gd name="T13" fmla="*/ 15 h 911"/>
                  <a:gd name="T14" fmla="*/ 1696 w 1697"/>
                  <a:gd name="T15" fmla="*/ 897 h 911"/>
                  <a:gd name="T16" fmla="*/ 1673 w 1697"/>
                  <a:gd name="T17" fmla="*/ 911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7" h="911">
                    <a:moveTo>
                      <a:pt x="1673" y="911"/>
                    </a:moveTo>
                    <a:cubicBezTo>
                      <a:pt x="24" y="911"/>
                      <a:pt x="24" y="911"/>
                      <a:pt x="24" y="911"/>
                    </a:cubicBezTo>
                    <a:cubicBezTo>
                      <a:pt x="11" y="911"/>
                      <a:pt x="0" y="905"/>
                      <a:pt x="0" y="897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6"/>
                      <a:pt x="11" y="0"/>
                      <a:pt x="24" y="0"/>
                    </a:cubicBezTo>
                    <a:cubicBezTo>
                      <a:pt x="1674" y="0"/>
                      <a:pt x="1674" y="0"/>
                      <a:pt x="1674" y="0"/>
                    </a:cubicBezTo>
                    <a:cubicBezTo>
                      <a:pt x="1687" y="0"/>
                      <a:pt x="1697" y="7"/>
                      <a:pt x="1697" y="15"/>
                    </a:cubicBezTo>
                    <a:cubicBezTo>
                      <a:pt x="1696" y="897"/>
                      <a:pt x="1696" y="897"/>
                      <a:pt x="1696" y="897"/>
                    </a:cubicBezTo>
                    <a:cubicBezTo>
                      <a:pt x="1696" y="905"/>
                      <a:pt x="1686" y="911"/>
                      <a:pt x="1673" y="911"/>
                    </a:cubicBezTo>
                    <a:close/>
                  </a:path>
                </a:pathLst>
              </a:custGeom>
              <a:solidFill>
                <a:srgbClr val="ECFAF7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-9078913" y="-6148388"/>
                <a:ext cx="10796588" cy="664767"/>
              </a:xfrm>
              <a:custGeom>
                <a:avLst/>
                <a:gdLst>
                  <a:gd name="T0" fmla="*/ 1696 w 1696"/>
                  <a:gd name="T1" fmla="*/ 90 h 90"/>
                  <a:gd name="T2" fmla="*/ 0 w 1696"/>
                  <a:gd name="T3" fmla="*/ 90 h 90"/>
                  <a:gd name="T4" fmla="*/ 0 w 1696"/>
                  <a:gd name="T5" fmla="*/ 14 h 90"/>
                  <a:gd name="T6" fmla="*/ 23 w 1696"/>
                  <a:gd name="T7" fmla="*/ 0 h 90"/>
                  <a:gd name="T8" fmla="*/ 1673 w 1696"/>
                  <a:gd name="T9" fmla="*/ 0 h 90"/>
                  <a:gd name="T10" fmla="*/ 1696 w 1696"/>
                  <a:gd name="T11" fmla="*/ 15 h 90"/>
                  <a:gd name="T12" fmla="*/ 1696 w 1696"/>
                  <a:gd name="T13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6" h="90">
                    <a:moveTo>
                      <a:pt x="1696" y="9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10" y="0"/>
                      <a:pt x="23" y="0"/>
                    </a:cubicBezTo>
                    <a:cubicBezTo>
                      <a:pt x="1673" y="0"/>
                      <a:pt x="1673" y="0"/>
                      <a:pt x="1673" y="0"/>
                    </a:cubicBezTo>
                    <a:cubicBezTo>
                      <a:pt x="1686" y="0"/>
                      <a:pt x="1696" y="7"/>
                      <a:pt x="1696" y="15"/>
                    </a:cubicBezTo>
                    <a:lnTo>
                      <a:pt x="1696" y="9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rgbClr val="04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89053" y="4384010"/>
              <a:ext cx="684785" cy="861481"/>
              <a:chOff x="-997594" y="7511236"/>
              <a:chExt cx="590033" cy="742280"/>
            </a:xfrm>
          </p:grpSpPr>
          <p:sp>
            <p:nvSpPr>
              <p:cNvPr id="62" name="任意多边形: 形状 61"/>
              <p:cNvSpPr/>
              <p:nvPr/>
            </p:nvSpPr>
            <p:spPr>
              <a:xfrm>
                <a:off x="-997594" y="7599819"/>
                <a:ext cx="569234" cy="653697"/>
              </a:xfrm>
              <a:custGeom>
                <a:avLst/>
                <a:gdLst>
                  <a:gd name="connsiteX0" fmla="*/ 59273 w 569234"/>
                  <a:gd name="connsiteY0" fmla="*/ 30698 h 653697"/>
                  <a:gd name="connsiteX1" fmla="*/ 268823 w 569234"/>
                  <a:gd name="connsiteY1" fmla="*/ 59273 h 653697"/>
                  <a:gd name="connsiteX2" fmla="*/ 440273 w 569234"/>
                  <a:gd name="connsiteY2" fmla="*/ 285016 h 653697"/>
                  <a:gd name="connsiteX3" fmla="*/ 440273 w 569234"/>
                  <a:gd name="connsiteY3" fmla="*/ 285016 h 653697"/>
                  <a:gd name="connsiteX4" fmla="*/ 538381 w 569234"/>
                  <a:gd name="connsiteY4" fmla="*/ 413603 h 653697"/>
                  <a:gd name="connsiteX5" fmla="*/ 546953 w 569234"/>
                  <a:gd name="connsiteY5" fmla="*/ 425986 h 653697"/>
                  <a:gd name="connsiteX6" fmla="*/ 562193 w 569234"/>
                  <a:gd name="connsiteY6" fmla="*/ 459323 h 653697"/>
                  <a:gd name="connsiteX7" fmla="*/ 566956 w 569234"/>
                  <a:gd name="connsiteY7" fmla="*/ 477421 h 653697"/>
                  <a:gd name="connsiteX8" fmla="*/ 568861 w 569234"/>
                  <a:gd name="connsiteY8" fmla="*/ 509806 h 653697"/>
                  <a:gd name="connsiteX9" fmla="*/ 557431 w 569234"/>
                  <a:gd name="connsiteY9" fmla="*/ 562193 h 653697"/>
                  <a:gd name="connsiteX10" fmla="*/ 552668 w 569234"/>
                  <a:gd name="connsiteY10" fmla="*/ 572671 h 653697"/>
                  <a:gd name="connsiteX11" fmla="*/ 536476 w 569234"/>
                  <a:gd name="connsiteY11" fmla="*/ 597436 h 653697"/>
                  <a:gd name="connsiteX12" fmla="*/ 509806 w 569234"/>
                  <a:gd name="connsiteY12" fmla="*/ 623153 h 653697"/>
                  <a:gd name="connsiteX13" fmla="*/ 413603 w 569234"/>
                  <a:gd name="connsiteY13" fmla="*/ 653633 h 653697"/>
                  <a:gd name="connsiteX14" fmla="*/ 413603 w 569234"/>
                  <a:gd name="connsiteY14" fmla="*/ 653633 h 653697"/>
                  <a:gd name="connsiteX15" fmla="*/ 399316 w 569234"/>
                  <a:gd name="connsiteY15" fmla="*/ 652681 h 653697"/>
                  <a:gd name="connsiteX16" fmla="*/ 374551 w 569234"/>
                  <a:gd name="connsiteY16" fmla="*/ 646966 h 653697"/>
                  <a:gd name="connsiteX17" fmla="*/ 351691 w 569234"/>
                  <a:gd name="connsiteY17" fmla="*/ 637441 h 653697"/>
                  <a:gd name="connsiteX18" fmla="*/ 329783 w 569234"/>
                  <a:gd name="connsiteY18" fmla="*/ 624106 h 653697"/>
                  <a:gd name="connsiteX19" fmla="*/ 300256 w 569234"/>
                  <a:gd name="connsiteY19" fmla="*/ 595531 h 653697"/>
                  <a:gd name="connsiteX20" fmla="*/ 202148 w 569234"/>
                  <a:gd name="connsiteY20" fmla="*/ 465991 h 653697"/>
                  <a:gd name="connsiteX21" fmla="*/ 202148 w 569234"/>
                  <a:gd name="connsiteY21" fmla="*/ 465991 h 653697"/>
                  <a:gd name="connsiteX22" fmla="*/ 30698 w 569234"/>
                  <a:gd name="connsiteY22" fmla="*/ 240248 h 653697"/>
                  <a:gd name="connsiteX23" fmla="*/ 59273 w 569234"/>
                  <a:gd name="connsiteY23" fmla="*/ 30698 h 65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69234" h="653697">
                    <a:moveTo>
                      <a:pt x="59273" y="30698"/>
                    </a:moveTo>
                    <a:cubicBezTo>
                      <a:pt x="124996" y="-19784"/>
                      <a:pt x="219293" y="-6449"/>
                      <a:pt x="268823" y="59273"/>
                    </a:cubicBezTo>
                    <a:lnTo>
                      <a:pt x="440273" y="285016"/>
                    </a:lnTo>
                    <a:cubicBezTo>
                      <a:pt x="440273" y="285016"/>
                      <a:pt x="440273" y="285016"/>
                      <a:pt x="440273" y="285016"/>
                    </a:cubicBezTo>
                    <a:lnTo>
                      <a:pt x="538381" y="413603"/>
                    </a:lnTo>
                    <a:cubicBezTo>
                      <a:pt x="541238" y="417413"/>
                      <a:pt x="544096" y="422176"/>
                      <a:pt x="546953" y="425986"/>
                    </a:cubicBezTo>
                    <a:cubicBezTo>
                      <a:pt x="553621" y="436463"/>
                      <a:pt x="558383" y="447893"/>
                      <a:pt x="562193" y="459323"/>
                    </a:cubicBezTo>
                    <a:cubicBezTo>
                      <a:pt x="564098" y="465038"/>
                      <a:pt x="566003" y="471706"/>
                      <a:pt x="566956" y="477421"/>
                    </a:cubicBezTo>
                    <a:cubicBezTo>
                      <a:pt x="568861" y="487898"/>
                      <a:pt x="569813" y="499328"/>
                      <a:pt x="568861" y="509806"/>
                    </a:cubicBezTo>
                    <a:cubicBezTo>
                      <a:pt x="567908" y="527903"/>
                      <a:pt x="564098" y="545048"/>
                      <a:pt x="557431" y="562193"/>
                    </a:cubicBezTo>
                    <a:cubicBezTo>
                      <a:pt x="555526" y="566003"/>
                      <a:pt x="554573" y="568861"/>
                      <a:pt x="552668" y="572671"/>
                    </a:cubicBezTo>
                    <a:cubicBezTo>
                      <a:pt x="547906" y="581243"/>
                      <a:pt x="543143" y="589816"/>
                      <a:pt x="536476" y="597436"/>
                    </a:cubicBezTo>
                    <a:cubicBezTo>
                      <a:pt x="528856" y="606961"/>
                      <a:pt x="520283" y="615533"/>
                      <a:pt x="509806" y="623153"/>
                    </a:cubicBezTo>
                    <a:cubicBezTo>
                      <a:pt x="481231" y="645061"/>
                      <a:pt x="446941" y="654586"/>
                      <a:pt x="413603" y="653633"/>
                    </a:cubicBezTo>
                    <a:cubicBezTo>
                      <a:pt x="413603" y="653633"/>
                      <a:pt x="413603" y="653633"/>
                      <a:pt x="413603" y="653633"/>
                    </a:cubicBezTo>
                    <a:cubicBezTo>
                      <a:pt x="408841" y="653633"/>
                      <a:pt x="404078" y="652681"/>
                      <a:pt x="399316" y="652681"/>
                    </a:cubicBezTo>
                    <a:cubicBezTo>
                      <a:pt x="390743" y="651728"/>
                      <a:pt x="382171" y="649823"/>
                      <a:pt x="374551" y="646966"/>
                    </a:cubicBezTo>
                    <a:cubicBezTo>
                      <a:pt x="366931" y="644108"/>
                      <a:pt x="359311" y="641251"/>
                      <a:pt x="351691" y="637441"/>
                    </a:cubicBezTo>
                    <a:cubicBezTo>
                      <a:pt x="344071" y="633631"/>
                      <a:pt x="336451" y="628868"/>
                      <a:pt x="329783" y="624106"/>
                    </a:cubicBezTo>
                    <a:cubicBezTo>
                      <a:pt x="319306" y="615533"/>
                      <a:pt x="308828" y="606008"/>
                      <a:pt x="300256" y="595531"/>
                    </a:cubicBezTo>
                    <a:lnTo>
                      <a:pt x="202148" y="465991"/>
                    </a:lnTo>
                    <a:cubicBezTo>
                      <a:pt x="202148" y="465991"/>
                      <a:pt x="202148" y="465991"/>
                      <a:pt x="202148" y="465991"/>
                    </a:cubicBezTo>
                    <a:lnTo>
                      <a:pt x="30698" y="240248"/>
                    </a:lnTo>
                    <a:cubicBezTo>
                      <a:pt x="-19784" y="174526"/>
                      <a:pt x="-6449" y="80228"/>
                      <a:pt x="59273" y="3069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-976639" y="7511236"/>
                <a:ext cx="568126" cy="653851"/>
              </a:xfrm>
              <a:custGeom>
                <a:avLst/>
                <a:gdLst>
                  <a:gd name="connsiteX0" fmla="*/ 299303 w 568126"/>
                  <a:gd name="connsiteY0" fmla="*/ 594578 h 653851"/>
                  <a:gd name="connsiteX1" fmla="*/ 508853 w 568126"/>
                  <a:gd name="connsiteY1" fmla="*/ 623153 h 653851"/>
                  <a:gd name="connsiteX2" fmla="*/ 508853 w 568126"/>
                  <a:gd name="connsiteY2" fmla="*/ 623153 h 653851"/>
                  <a:gd name="connsiteX3" fmla="*/ 537428 w 568126"/>
                  <a:gd name="connsiteY3" fmla="*/ 413603 h 653851"/>
                  <a:gd name="connsiteX4" fmla="*/ 268823 w 568126"/>
                  <a:gd name="connsiteY4" fmla="*/ 59273 h 653851"/>
                  <a:gd name="connsiteX5" fmla="*/ 59273 w 568126"/>
                  <a:gd name="connsiteY5" fmla="*/ 30698 h 653851"/>
                  <a:gd name="connsiteX6" fmla="*/ 59273 w 568126"/>
                  <a:gd name="connsiteY6" fmla="*/ 30698 h 653851"/>
                  <a:gd name="connsiteX7" fmla="*/ 30698 w 568126"/>
                  <a:gd name="connsiteY7" fmla="*/ 240248 h 653851"/>
                  <a:gd name="connsiteX8" fmla="*/ 299303 w 568126"/>
                  <a:gd name="connsiteY8" fmla="*/ 594578 h 65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8126" h="653851">
                    <a:moveTo>
                      <a:pt x="299303" y="594578"/>
                    </a:moveTo>
                    <a:cubicBezTo>
                      <a:pt x="349786" y="660301"/>
                      <a:pt x="443131" y="673636"/>
                      <a:pt x="508853" y="623153"/>
                    </a:cubicBezTo>
                    <a:lnTo>
                      <a:pt x="508853" y="623153"/>
                    </a:lnTo>
                    <a:cubicBezTo>
                      <a:pt x="574576" y="572671"/>
                      <a:pt x="587911" y="479326"/>
                      <a:pt x="537428" y="413603"/>
                    </a:cubicBezTo>
                    <a:lnTo>
                      <a:pt x="268823" y="59273"/>
                    </a:lnTo>
                    <a:cubicBezTo>
                      <a:pt x="218341" y="-6449"/>
                      <a:pt x="124996" y="-19784"/>
                      <a:pt x="59273" y="30698"/>
                    </a:cubicBezTo>
                    <a:lnTo>
                      <a:pt x="59273" y="30698"/>
                    </a:lnTo>
                    <a:cubicBezTo>
                      <a:pt x="-6449" y="81181"/>
                      <a:pt x="-19784" y="174526"/>
                      <a:pt x="30698" y="240248"/>
                    </a:cubicBezTo>
                    <a:lnTo>
                      <a:pt x="299303" y="5945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-805668" y="7736979"/>
                <a:ext cx="398107" cy="428108"/>
              </a:xfrm>
              <a:custGeom>
                <a:avLst/>
                <a:gdLst>
                  <a:gd name="connsiteX0" fmla="*/ 59752 w 398107"/>
                  <a:gd name="connsiteY0" fmla="*/ 30698 h 428108"/>
                  <a:gd name="connsiteX1" fmla="*/ 269302 w 398107"/>
                  <a:gd name="connsiteY1" fmla="*/ 59273 h 428108"/>
                  <a:gd name="connsiteX2" fmla="*/ 367410 w 398107"/>
                  <a:gd name="connsiteY2" fmla="*/ 187861 h 428108"/>
                  <a:gd name="connsiteX3" fmla="*/ 338835 w 398107"/>
                  <a:gd name="connsiteY3" fmla="*/ 397411 h 428108"/>
                  <a:gd name="connsiteX4" fmla="*/ 129285 w 398107"/>
                  <a:gd name="connsiteY4" fmla="*/ 368836 h 428108"/>
                  <a:gd name="connsiteX5" fmla="*/ 30225 w 398107"/>
                  <a:gd name="connsiteY5" fmla="*/ 240248 h 428108"/>
                  <a:gd name="connsiteX6" fmla="*/ 59752 w 398107"/>
                  <a:gd name="connsiteY6" fmla="*/ 30698 h 428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8107" h="428108">
                    <a:moveTo>
                      <a:pt x="59752" y="30698"/>
                    </a:moveTo>
                    <a:cubicBezTo>
                      <a:pt x="125475" y="-19784"/>
                      <a:pt x="219772" y="-6449"/>
                      <a:pt x="269302" y="59273"/>
                    </a:cubicBezTo>
                    <a:lnTo>
                      <a:pt x="367410" y="187861"/>
                    </a:lnTo>
                    <a:cubicBezTo>
                      <a:pt x="417892" y="253583"/>
                      <a:pt x="404557" y="347881"/>
                      <a:pt x="338835" y="397411"/>
                    </a:cubicBezTo>
                    <a:cubicBezTo>
                      <a:pt x="273112" y="447893"/>
                      <a:pt x="178815" y="434558"/>
                      <a:pt x="129285" y="368836"/>
                    </a:cubicBezTo>
                    <a:lnTo>
                      <a:pt x="30225" y="240248"/>
                    </a:lnTo>
                    <a:cubicBezTo>
                      <a:pt x="-19305" y="174526"/>
                      <a:pt x="-6923" y="80228"/>
                      <a:pt x="59752" y="306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-791181" y="7604302"/>
                <a:ext cx="289603" cy="365803"/>
              </a:xfrm>
              <a:custGeom>
                <a:avLst/>
                <a:gdLst>
                  <a:gd name="connsiteX0" fmla="*/ 240528 w 289603"/>
                  <a:gd name="connsiteY0" fmla="*/ 354828 h 365803"/>
                  <a:gd name="connsiteX1" fmla="*/ 278628 w 289603"/>
                  <a:gd name="connsiteY1" fmla="*/ 360543 h 365803"/>
                  <a:gd name="connsiteX2" fmla="*/ 278628 w 289603"/>
                  <a:gd name="connsiteY2" fmla="*/ 360543 h 365803"/>
                  <a:gd name="connsiteX3" fmla="*/ 284343 w 289603"/>
                  <a:gd name="connsiteY3" fmla="*/ 322443 h 365803"/>
                  <a:gd name="connsiteX4" fmla="*/ 49075 w 289603"/>
                  <a:gd name="connsiteY4" fmla="*/ 10975 h 365803"/>
                  <a:gd name="connsiteX5" fmla="*/ 10975 w 289603"/>
                  <a:gd name="connsiteY5" fmla="*/ 5260 h 365803"/>
                  <a:gd name="connsiteX6" fmla="*/ 10975 w 289603"/>
                  <a:gd name="connsiteY6" fmla="*/ 5260 h 365803"/>
                  <a:gd name="connsiteX7" fmla="*/ 5260 w 289603"/>
                  <a:gd name="connsiteY7" fmla="*/ 43360 h 365803"/>
                  <a:gd name="connsiteX8" fmla="*/ 240528 w 289603"/>
                  <a:gd name="connsiteY8" fmla="*/ 354828 h 36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603" h="365803">
                    <a:moveTo>
                      <a:pt x="240528" y="354828"/>
                    </a:moveTo>
                    <a:cubicBezTo>
                      <a:pt x="250053" y="367210"/>
                      <a:pt x="267198" y="369115"/>
                      <a:pt x="278628" y="360543"/>
                    </a:cubicBezTo>
                    <a:lnTo>
                      <a:pt x="278628" y="360543"/>
                    </a:lnTo>
                    <a:cubicBezTo>
                      <a:pt x="291010" y="351018"/>
                      <a:pt x="292915" y="333873"/>
                      <a:pt x="284343" y="322443"/>
                    </a:cubicBezTo>
                    <a:lnTo>
                      <a:pt x="49075" y="10975"/>
                    </a:lnTo>
                    <a:cubicBezTo>
                      <a:pt x="39550" y="-1407"/>
                      <a:pt x="22405" y="-3312"/>
                      <a:pt x="10975" y="5260"/>
                    </a:cubicBezTo>
                    <a:lnTo>
                      <a:pt x="10975" y="5260"/>
                    </a:lnTo>
                    <a:cubicBezTo>
                      <a:pt x="-1407" y="14785"/>
                      <a:pt x="-3312" y="31930"/>
                      <a:pt x="5260" y="43360"/>
                    </a:cubicBezTo>
                    <a:lnTo>
                      <a:pt x="240528" y="354828"/>
                    </a:lnTo>
                    <a:close/>
                  </a:path>
                </a:pathLst>
              </a:custGeom>
              <a:solidFill>
                <a:srgbClr val="FFFFFF">
                  <a:alpha val="39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21472" y="612620"/>
              <a:ext cx="726429" cy="297624"/>
              <a:chOff x="1040535" y="559558"/>
              <a:chExt cx="726429" cy="297624"/>
            </a:xfrm>
          </p:grpSpPr>
          <p:grpSp>
            <p:nvGrpSpPr>
              <p:cNvPr id="56" name="组合 55"/>
              <p:cNvGrpSpPr/>
              <p:nvPr/>
            </p:nvGrpSpPr>
            <p:grpSpPr>
              <a:xfrm>
                <a:off x="1040535" y="559558"/>
                <a:ext cx="296717" cy="297624"/>
                <a:chOff x="3768725" y="-1041984"/>
                <a:chExt cx="519113" cy="520700"/>
              </a:xfrm>
              <a:solidFill>
                <a:srgbClr val="FFFFFF"/>
              </a:solidFill>
            </p:grpSpPr>
            <p:sp>
              <p:nvSpPr>
                <p:cNvPr id="60" name="矩形 59"/>
                <p:cNvSpPr/>
                <p:nvPr/>
              </p:nvSpPr>
              <p:spPr bwMode="auto">
                <a:xfrm>
                  <a:off x="3940175" y="-1041984"/>
                  <a:ext cx="171450" cy="520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矩形 60"/>
                <p:cNvSpPr/>
                <p:nvPr/>
              </p:nvSpPr>
              <p:spPr bwMode="auto">
                <a:xfrm>
                  <a:off x="3768725" y="-870534"/>
                  <a:ext cx="519113" cy="173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7" name="组合 56"/>
              <p:cNvGrpSpPr/>
              <p:nvPr/>
            </p:nvGrpSpPr>
            <p:grpSpPr>
              <a:xfrm>
                <a:off x="1470247" y="559558"/>
                <a:ext cx="296717" cy="297624"/>
                <a:chOff x="3577709" y="-1041984"/>
                <a:chExt cx="519113" cy="520700"/>
              </a:xfrm>
              <a:solidFill>
                <a:srgbClr val="FFFFFF"/>
              </a:solidFill>
            </p:grpSpPr>
            <p:sp>
              <p:nvSpPr>
                <p:cNvPr id="58" name="矩形 57"/>
                <p:cNvSpPr/>
                <p:nvPr/>
              </p:nvSpPr>
              <p:spPr bwMode="auto">
                <a:xfrm>
                  <a:off x="3749159" y="-1041984"/>
                  <a:ext cx="171450" cy="520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矩形 58"/>
                <p:cNvSpPr/>
                <p:nvPr/>
              </p:nvSpPr>
              <p:spPr bwMode="auto">
                <a:xfrm>
                  <a:off x="3577709" y="-870534"/>
                  <a:ext cx="519113" cy="173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>
              <a:off x="10161894" y="4488164"/>
              <a:ext cx="2022475" cy="2333625"/>
              <a:chOff x="2578100" y="-2705100"/>
              <a:chExt cx="2022475" cy="2333625"/>
            </a:xfrm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2695575" y="-2705100"/>
                <a:ext cx="1905000" cy="2311400"/>
              </a:xfrm>
              <a:custGeom>
                <a:avLst/>
                <a:gdLst>
                  <a:gd name="T0" fmla="*/ 1187 w 1200"/>
                  <a:gd name="T1" fmla="*/ 261 h 1456"/>
                  <a:gd name="T2" fmla="*/ 1139 w 1200"/>
                  <a:gd name="T3" fmla="*/ 247 h 1456"/>
                  <a:gd name="T4" fmla="*/ 1139 w 1200"/>
                  <a:gd name="T5" fmla="*/ 247 h 1456"/>
                  <a:gd name="T6" fmla="*/ 991 w 1200"/>
                  <a:gd name="T7" fmla="*/ 198 h 1456"/>
                  <a:gd name="T8" fmla="*/ 1003 w 1200"/>
                  <a:gd name="T9" fmla="*/ 164 h 1456"/>
                  <a:gd name="T10" fmla="*/ 586 w 1200"/>
                  <a:gd name="T11" fmla="*/ 29 h 1456"/>
                  <a:gd name="T12" fmla="*/ 575 w 1200"/>
                  <a:gd name="T13" fmla="*/ 65 h 1456"/>
                  <a:gd name="T14" fmla="*/ 378 w 1200"/>
                  <a:gd name="T15" fmla="*/ 0 h 1456"/>
                  <a:gd name="T16" fmla="*/ 0 w 1200"/>
                  <a:gd name="T17" fmla="*/ 1173 h 1456"/>
                  <a:gd name="T18" fmla="*/ 27 w 1200"/>
                  <a:gd name="T19" fmla="*/ 1200 h 1456"/>
                  <a:gd name="T20" fmla="*/ 822 w 1200"/>
                  <a:gd name="T21" fmla="*/ 1456 h 1456"/>
                  <a:gd name="T22" fmla="*/ 1200 w 1200"/>
                  <a:gd name="T23" fmla="*/ 288 h 1456"/>
                  <a:gd name="T24" fmla="*/ 1187 w 1200"/>
                  <a:gd name="T25" fmla="*/ 261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00" h="1456">
                    <a:moveTo>
                      <a:pt x="1187" y="261"/>
                    </a:moveTo>
                    <a:lnTo>
                      <a:pt x="1139" y="247"/>
                    </a:lnTo>
                    <a:lnTo>
                      <a:pt x="1139" y="247"/>
                    </a:lnTo>
                    <a:lnTo>
                      <a:pt x="991" y="198"/>
                    </a:lnTo>
                    <a:lnTo>
                      <a:pt x="1003" y="164"/>
                    </a:lnTo>
                    <a:lnTo>
                      <a:pt x="586" y="29"/>
                    </a:lnTo>
                    <a:lnTo>
                      <a:pt x="575" y="65"/>
                    </a:lnTo>
                    <a:lnTo>
                      <a:pt x="378" y="0"/>
                    </a:lnTo>
                    <a:lnTo>
                      <a:pt x="0" y="1173"/>
                    </a:lnTo>
                    <a:lnTo>
                      <a:pt x="27" y="1200"/>
                    </a:lnTo>
                    <a:lnTo>
                      <a:pt x="822" y="1456"/>
                    </a:lnTo>
                    <a:lnTo>
                      <a:pt x="1200" y="288"/>
                    </a:lnTo>
                    <a:lnTo>
                      <a:pt x="1187" y="26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2578100" y="-2266950"/>
                <a:ext cx="1908175" cy="1895475"/>
              </a:xfrm>
              <a:custGeom>
                <a:avLst/>
                <a:gdLst>
                  <a:gd name="T0" fmla="*/ 1187 w 1202"/>
                  <a:gd name="T1" fmla="*/ 0 h 1194"/>
                  <a:gd name="T2" fmla="*/ 1202 w 1202"/>
                  <a:gd name="T3" fmla="*/ 25 h 1194"/>
                  <a:gd name="T4" fmla="*/ 823 w 1202"/>
                  <a:gd name="T5" fmla="*/ 1194 h 1194"/>
                  <a:gd name="T6" fmla="*/ 29 w 1202"/>
                  <a:gd name="T7" fmla="*/ 937 h 1194"/>
                  <a:gd name="T8" fmla="*/ 0 w 1202"/>
                  <a:gd name="T9" fmla="*/ 910 h 1194"/>
                  <a:gd name="T10" fmla="*/ 1187 w 1202"/>
                  <a:gd name="T11" fmla="*/ 0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2" h="1194">
                    <a:moveTo>
                      <a:pt x="1187" y="0"/>
                    </a:moveTo>
                    <a:lnTo>
                      <a:pt x="1202" y="25"/>
                    </a:lnTo>
                    <a:lnTo>
                      <a:pt x="823" y="1194"/>
                    </a:lnTo>
                    <a:lnTo>
                      <a:pt x="29" y="937"/>
                    </a:lnTo>
                    <a:lnTo>
                      <a:pt x="0" y="910"/>
                    </a:lnTo>
                    <a:lnTo>
                      <a:pt x="118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2578100" y="-2681288"/>
                <a:ext cx="1884363" cy="2276475"/>
              </a:xfrm>
              <a:custGeom>
                <a:avLst/>
                <a:gdLst>
                  <a:gd name="T0" fmla="*/ 809 w 1187"/>
                  <a:gd name="T1" fmla="*/ 1434 h 1434"/>
                  <a:gd name="T2" fmla="*/ 0 w 1187"/>
                  <a:gd name="T3" fmla="*/ 1171 h 1434"/>
                  <a:gd name="T4" fmla="*/ 380 w 1187"/>
                  <a:gd name="T5" fmla="*/ 0 h 1434"/>
                  <a:gd name="T6" fmla="*/ 1187 w 1187"/>
                  <a:gd name="T7" fmla="*/ 261 h 1434"/>
                  <a:gd name="T8" fmla="*/ 809 w 1187"/>
                  <a:gd name="T9" fmla="*/ 1434 h 1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7" h="1434">
                    <a:moveTo>
                      <a:pt x="809" y="1434"/>
                    </a:moveTo>
                    <a:lnTo>
                      <a:pt x="0" y="1171"/>
                    </a:lnTo>
                    <a:lnTo>
                      <a:pt x="380" y="0"/>
                    </a:lnTo>
                    <a:lnTo>
                      <a:pt x="1187" y="261"/>
                    </a:lnTo>
                    <a:lnTo>
                      <a:pt x="809" y="143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2732088" y="-2641600"/>
                <a:ext cx="1654175" cy="2127250"/>
              </a:xfrm>
              <a:custGeom>
                <a:avLst/>
                <a:gdLst>
                  <a:gd name="T0" fmla="*/ 680 w 1042"/>
                  <a:gd name="T1" fmla="*/ 1340 h 1340"/>
                  <a:gd name="T2" fmla="*/ 0 w 1042"/>
                  <a:gd name="T3" fmla="*/ 1122 h 1340"/>
                  <a:gd name="T4" fmla="*/ 364 w 1042"/>
                  <a:gd name="T5" fmla="*/ 0 h 1340"/>
                  <a:gd name="T6" fmla="*/ 1042 w 1042"/>
                  <a:gd name="T7" fmla="*/ 220 h 1340"/>
                  <a:gd name="T8" fmla="*/ 680 w 1042"/>
                  <a:gd name="T9" fmla="*/ 1340 h 1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2" h="1340">
                    <a:moveTo>
                      <a:pt x="680" y="1340"/>
                    </a:moveTo>
                    <a:lnTo>
                      <a:pt x="0" y="1122"/>
                    </a:lnTo>
                    <a:lnTo>
                      <a:pt x="364" y="0"/>
                    </a:lnTo>
                    <a:lnTo>
                      <a:pt x="1042" y="220"/>
                    </a:lnTo>
                    <a:lnTo>
                      <a:pt x="680" y="1340"/>
                    </a:lnTo>
                    <a:close/>
                  </a:path>
                </a:pathLst>
              </a:custGeom>
              <a:solidFill>
                <a:srgbClr val="D8D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2717800" y="-2647950"/>
                <a:ext cx="1643063" cy="2100263"/>
              </a:xfrm>
              <a:custGeom>
                <a:avLst/>
                <a:gdLst>
                  <a:gd name="T0" fmla="*/ 678 w 1035"/>
                  <a:gd name="T1" fmla="*/ 1323 h 1323"/>
                  <a:gd name="T2" fmla="*/ 0 w 1035"/>
                  <a:gd name="T3" fmla="*/ 1105 h 1323"/>
                  <a:gd name="T4" fmla="*/ 357 w 1035"/>
                  <a:gd name="T5" fmla="*/ 0 h 1323"/>
                  <a:gd name="T6" fmla="*/ 1035 w 1035"/>
                  <a:gd name="T7" fmla="*/ 218 h 1323"/>
                  <a:gd name="T8" fmla="*/ 678 w 1035"/>
                  <a:gd name="T9" fmla="*/ 1323 h 1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5" h="1323">
                    <a:moveTo>
                      <a:pt x="678" y="1323"/>
                    </a:moveTo>
                    <a:lnTo>
                      <a:pt x="0" y="1105"/>
                    </a:lnTo>
                    <a:lnTo>
                      <a:pt x="357" y="0"/>
                    </a:lnTo>
                    <a:lnTo>
                      <a:pt x="1035" y="218"/>
                    </a:lnTo>
                    <a:lnTo>
                      <a:pt x="678" y="1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直接连接符 43"/>
              <p:cNvSpPr>
                <a:spLocks noChangeShapeType="1"/>
              </p:cNvSpPr>
              <p:nvPr/>
            </p:nvSpPr>
            <p:spPr bwMode="auto">
              <a:xfrm>
                <a:off x="3241675" y="-2249488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直接连接符 44"/>
              <p:cNvSpPr>
                <a:spLocks noChangeShapeType="1"/>
              </p:cNvSpPr>
              <p:nvPr/>
            </p:nvSpPr>
            <p:spPr bwMode="auto">
              <a:xfrm>
                <a:off x="3198813" y="-2117725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直接连接符 45"/>
              <p:cNvSpPr>
                <a:spLocks noChangeShapeType="1"/>
              </p:cNvSpPr>
              <p:nvPr/>
            </p:nvSpPr>
            <p:spPr bwMode="auto">
              <a:xfrm>
                <a:off x="3155950" y="-1984375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直接连接符 46"/>
              <p:cNvSpPr>
                <a:spLocks noChangeShapeType="1"/>
              </p:cNvSpPr>
              <p:nvPr/>
            </p:nvSpPr>
            <p:spPr bwMode="auto">
              <a:xfrm>
                <a:off x="3113088" y="-1852613"/>
                <a:ext cx="898525" cy="292100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直接连接符 47"/>
              <p:cNvSpPr>
                <a:spLocks noChangeShapeType="1"/>
              </p:cNvSpPr>
              <p:nvPr/>
            </p:nvSpPr>
            <p:spPr bwMode="auto">
              <a:xfrm>
                <a:off x="3070225" y="-1717675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直接连接符 48"/>
              <p:cNvSpPr>
                <a:spLocks noChangeShapeType="1"/>
              </p:cNvSpPr>
              <p:nvPr/>
            </p:nvSpPr>
            <p:spPr bwMode="auto">
              <a:xfrm>
                <a:off x="3027363" y="-1585913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直接连接符 49"/>
              <p:cNvSpPr>
                <a:spLocks noChangeShapeType="1"/>
              </p:cNvSpPr>
              <p:nvPr/>
            </p:nvSpPr>
            <p:spPr bwMode="auto">
              <a:xfrm>
                <a:off x="2984500" y="-1452563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直接连接符 50"/>
              <p:cNvSpPr>
                <a:spLocks noChangeShapeType="1"/>
              </p:cNvSpPr>
              <p:nvPr/>
            </p:nvSpPr>
            <p:spPr bwMode="auto">
              <a:xfrm>
                <a:off x="2941638" y="-1320800"/>
                <a:ext cx="898525" cy="292100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直接连接符 51"/>
              <p:cNvSpPr>
                <a:spLocks noChangeShapeType="1"/>
              </p:cNvSpPr>
              <p:nvPr/>
            </p:nvSpPr>
            <p:spPr bwMode="auto">
              <a:xfrm>
                <a:off x="2898775" y="-1185863"/>
                <a:ext cx="898525" cy="288925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直接连接符 52"/>
              <p:cNvSpPr>
                <a:spLocks noChangeShapeType="1"/>
              </p:cNvSpPr>
              <p:nvPr/>
            </p:nvSpPr>
            <p:spPr bwMode="auto">
              <a:xfrm>
                <a:off x="2855913" y="-1054100"/>
                <a:ext cx="898525" cy="290513"/>
              </a:xfrm>
              <a:prstGeom prst="line">
                <a:avLst/>
              </a:prstGeom>
              <a:noFill/>
              <a:ln w="11113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3438525" y="-2636838"/>
                <a:ext cx="733425" cy="431800"/>
              </a:xfrm>
              <a:custGeom>
                <a:avLst/>
                <a:gdLst>
                  <a:gd name="T0" fmla="*/ 417 w 462"/>
                  <a:gd name="T1" fmla="*/ 272 h 272"/>
                  <a:gd name="T2" fmla="*/ 0 w 462"/>
                  <a:gd name="T3" fmla="*/ 137 h 272"/>
                  <a:gd name="T4" fmla="*/ 45 w 462"/>
                  <a:gd name="T5" fmla="*/ 0 h 272"/>
                  <a:gd name="T6" fmla="*/ 462 w 462"/>
                  <a:gd name="T7" fmla="*/ 136 h 272"/>
                  <a:gd name="T8" fmla="*/ 417 w 462"/>
                  <a:gd name="T9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72">
                    <a:moveTo>
                      <a:pt x="417" y="272"/>
                    </a:moveTo>
                    <a:lnTo>
                      <a:pt x="0" y="137"/>
                    </a:lnTo>
                    <a:lnTo>
                      <a:pt x="45" y="0"/>
                    </a:lnTo>
                    <a:lnTo>
                      <a:pt x="462" y="136"/>
                    </a:lnTo>
                    <a:lnTo>
                      <a:pt x="417" y="27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3438525" y="-2470150"/>
                <a:ext cx="677863" cy="265113"/>
              </a:xfrm>
              <a:custGeom>
                <a:avLst/>
                <a:gdLst>
                  <a:gd name="T0" fmla="*/ 417 w 427"/>
                  <a:gd name="T1" fmla="*/ 167 h 167"/>
                  <a:gd name="T2" fmla="*/ 0 w 427"/>
                  <a:gd name="T3" fmla="*/ 32 h 167"/>
                  <a:gd name="T4" fmla="*/ 11 w 427"/>
                  <a:gd name="T5" fmla="*/ 0 h 167"/>
                  <a:gd name="T6" fmla="*/ 427 w 427"/>
                  <a:gd name="T7" fmla="*/ 133 h 167"/>
                  <a:gd name="T8" fmla="*/ 417 w 427"/>
                  <a:gd name="T9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167">
                    <a:moveTo>
                      <a:pt x="417" y="167"/>
                    </a:moveTo>
                    <a:lnTo>
                      <a:pt x="0" y="32"/>
                    </a:lnTo>
                    <a:lnTo>
                      <a:pt x="11" y="0"/>
                    </a:lnTo>
                    <a:lnTo>
                      <a:pt x="427" y="133"/>
                    </a:lnTo>
                    <a:lnTo>
                      <a:pt x="417" y="16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0630208" y="98032"/>
              <a:ext cx="1377950" cy="1225551"/>
              <a:chOff x="10263188" y="-1830388"/>
              <a:chExt cx="1377950" cy="1225551"/>
            </a:xfrm>
          </p:grpSpPr>
          <p:sp>
            <p:nvSpPr>
              <p:cNvPr id="34" name="任意多边形: 形状 33"/>
              <p:cNvSpPr/>
              <p:nvPr/>
            </p:nvSpPr>
            <p:spPr bwMode="auto">
              <a:xfrm>
                <a:off x="10263188" y="-1571625"/>
                <a:ext cx="1150938" cy="966788"/>
              </a:xfrm>
              <a:custGeom>
                <a:avLst/>
                <a:gdLst>
                  <a:gd name="T0" fmla="*/ 244 w 289"/>
                  <a:gd name="T1" fmla="*/ 0 h 243"/>
                  <a:gd name="T2" fmla="*/ 46 w 289"/>
                  <a:gd name="T3" fmla="*/ 0 h 243"/>
                  <a:gd name="T4" fmla="*/ 0 w 289"/>
                  <a:gd name="T5" fmla="*/ 46 h 243"/>
                  <a:gd name="T6" fmla="*/ 0 w 289"/>
                  <a:gd name="T7" fmla="*/ 126 h 243"/>
                  <a:gd name="T8" fmla="*/ 0 w 289"/>
                  <a:gd name="T9" fmla="*/ 155 h 243"/>
                  <a:gd name="T10" fmla="*/ 0 w 289"/>
                  <a:gd name="T11" fmla="*/ 243 h 243"/>
                  <a:gd name="T12" fmla="*/ 47 w 289"/>
                  <a:gd name="T13" fmla="*/ 200 h 243"/>
                  <a:gd name="T14" fmla="*/ 244 w 289"/>
                  <a:gd name="T15" fmla="*/ 200 h 243"/>
                  <a:gd name="T16" fmla="*/ 289 w 289"/>
                  <a:gd name="T17" fmla="*/ 155 h 243"/>
                  <a:gd name="T18" fmla="*/ 289 w 289"/>
                  <a:gd name="T19" fmla="*/ 46 h 243"/>
                  <a:gd name="T20" fmla="*/ 244 w 289"/>
                  <a:gd name="T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43">
                    <a:moveTo>
                      <a:pt x="244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0"/>
                      <a:pt x="0" y="4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69" y="200"/>
                      <a:pt x="289" y="180"/>
                      <a:pt x="289" y="155"/>
                    </a:cubicBezTo>
                    <a:cubicBezTo>
                      <a:pt x="289" y="46"/>
                      <a:pt x="289" y="46"/>
                      <a:pt x="289" y="46"/>
                    </a:cubicBezTo>
                    <a:cubicBezTo>
                      <a:pt x="289" y="20"/>
                      <a:pt x="269" y="0"/>
                      <a:pt x="2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10490200" y="-1830388"/>
                <a:ext cx="1150938" cy="966788"/>
              </a:xfrm>
              <a:custGeom>
                <a:avLst/>
                <a:gdLst>
                  <a:gd name="T0" fmla="*/ 244 w 289"/>
                  <a:gd name="T1" fmla="*/ 0 h 243"/>
                  <a:gd name="T2" fmla="*/ 46 w 289"/>
                  <a:gd name="T3" fmla="*/ 0 h 243"/>
                  <a:gd name="T4" fmla="*/ 0 w 289"/>
                  <a:gd name="T5" fmla="*/ 45 h 243"/>
                  <a:gd name="T6" fmla="*/ 0 w 289"/>
                  <a:gd name="T7" fmla="*/ 126 h 243"/>
                  <a:gd name="T8" fmla="*/ 0 w 289"/>
                  <a:gd name="T9" fmla="*/ 154 h 243"/>
                  <a:gd name="T10" fmla="*/ 0 w 289"/>
                  <a:gd name="T11" fmla="*/ 243 h 243"/>
                  <a:gd name="T12" fmla="*/ 47 w 289"/>
                  <a:gd name="T13" fmla="*/ 200 h 243"/>
                  <a:gd name="T14" fmla="*/ 244 w 289"/>
                  <a:gd name="T15" fmla="*/ 200 h 243"/>
                  <a:gd name="T16" fmla="*/ 289 w 289"/>
                  <a:gd name="T17" fmla="*/ 154 h 243"/>
                  <a:gd name="T18" fmla="*/ 289 w 289"/>
                  <a:gd name="T19" fmla="*/ 45 h 243"/>
                  <a:gd name="T20" fmla="*/ 244 w 289"/>
                  <a:gd name="T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43">
                    <a:moveTo>
                      <a:pt x="244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0" y="20"/>
                      <a:pt x="0" y="45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69" y="200"/>
                      <a:pt x="289" y="180"/>
                      <a:pt x="289" y="154"/>
                    </a:cubicBezTo>
                    <a:cubicBezTo>
                      <a:pt x="289" y="45"/>
                      <a:pt x="289" y="45"/>
                      <a:pt x="289" y="45"/>
                    </a:cubicBezTo>
                    <a:cubicBezTo>
                      <a:pt x="289" y="20"/>
                      <a:pt x="269" y="0"/>
                      <a:pt x="2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椭圆 35"/>
              <p:cNvSpPr>
                <a:spLocks noChangeArrowheads="1"/>
              </p:cNvSpPr>
              <p:nvPr/>
            </p:nvSpPr>
            <p:spPr bwMode="auto">
              <a:xfrm>
                <a:off x="10728325" y="-1497013"/>
                <a:ext cx="155575" cy="155575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椭圆 36"/>
              <p:cNvSpPr>
                <a:spLocks noChangeArrowheads="1"/>
              </p:cNvSpPr>
              <p:nvPr/>
            </p:nvSpPr>
            <p:spPr bwMode="auto">
              <a:xfrm>
                <a:off x="11002963" y="-1497013"/>
                <a:ext cx="158750" cy="1555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椭圆 37"/>
              <p:cNvSpPr>
                <a:spLocks noChangeArrowheads="1"/>
              </p:cNvSpPr>
              <p:nvPr/>
            </p:nvSpPr>
            <p:spPr bwMode="auto">
              <a:xfrm>
                <a:off x="11277600" y="-1497013"/>
                <a:ext cx="160338" cy="155575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1117570" y="5717131"/>
              <a:ext cx="877887" cy="771525"/>
              <a:chOff x="7594601" y="-1747838"/>
              <a:chExt cx="877887" cy="771525"/>
            </a:xfrm>
          </p:grpSpPr>
          <p:sp>
            <p:nvSpPr>
              <p:cNvPr id="30" name="任意多边形: 形状 29"/>
              <p:cNvSpPr/>
              <p:nvPr/>
            </p:nvSpPr>
            <p:spPr bwMode="auto">
              <a:xfrm>
                <a:off x="7594601" y="-1747838"/>
                <a:ext cx="760412" cy="722313"/>
              </a:xfrm>
              <a:custGeom>
                <a:avLst/>
                <a:gdLst>
                  <a:gd name="T0" fmla="*/ 4 w 427"/>
                  <a:gd name="T1" fmla="*/ 153 h 405"/>
                  <a:gd name="T2" fmla="*/ 6 w 427"/>
                  <a:gd name="T3" fmla="*/ 146 h 405"/>
                  <a:gd name="T4" fmla="*/ 9 w 427"/>
                  <a:gd name="T5" fmla="*/ 139 h 405"/>
                  <a:gd name="T6" fmla="*/ 12 w 427"/>
                  <a:gd name="T7" fmla="*/ 133 h 405"/>
                  <a:gd name="T8" fmla="*/ 20 w 427"/>
                  <a:gd name="T9" fmla="*/ 121 h 405"/>
                  <a:gd name="T10" fmla="*/ 24 w 427"/>
                  <a:gd name="T11" fmla="*/ 116 h 405"/>
                  <a:gd name="T12" fmla="*/ 29 w 427"/>
                  <a:gd name="T13" fmla="*/ 111 h 405"/>
                  <a:gd name="T14" fmla="*/ 41 w 427"/>
                  <a:gd name="T15" fmla="*/ 103 h 405"/>
                  <a:gd name="T16" fmla="*/ 47 w 427"/>
                  <a:gd name="T17" fmla="*/ 100 h 405"/>
                  <a:gd name="T18" fmla="*/ 53 w 427"/>
                  <a:gd name="T19" fmla="*/ 97 h 405"/>
                  <a:gd name="T20" fmla="*/ 67 w 427"/>
                  <a:gd name="T21" fmla="*/ 93 h 405"/>
                  <a:gd name="T22" fmla="*/ 74 w 427"/>
                  <a:gd name="T23" fmla="*/ 92 h 405"/>
                  <a:gd name="T24" fmla="*/ 82 w 427"/>
                  <a:gd name="T25" fmla="*/ 91 h 405"/>
                  <a:gd name="T26" fmla="*/ 97 w 427"/>
                  <a:gd name="T27" fmla="*/ 90 h 405"/>
                  <a:gd name="T28" fmla="*/ 105 w 427"/>
                  <a:gd name="T29" fmla="*/ 91 h 405"/>
                  <a:gd name="T30" fmla="*/ 113 w 427"/>
                  <a:gd name="T31" fmla="*/ 91 h 405"/>
                  <a:gd name="T32" fmla="*/ 121 w 427"/>
                  <a:gd name="T33" fmla="*/ 93 h 405"/>
                  <a:gd name="T34" fmla="*/ 128 w 427"/>
                  <a:gd name="T35" fmla="*/ 94 h 405"/>
                  <a:gd name="T36" fmla="*/ 136 w 427"/>
                  <a:gd name="T37" fmla="*/ 96 h 405"/>
                  <a:gd name="T38" fmla="*/ 145 w 427"/>
                  <a:gd name="T39" fmla="*/ 98 h 405"/>
                  <a:gd name="T40" fmla="*/ 153 w 427"/>
                  <a:gd name="T41" fmla="*/ 101 h 405"/>
                  <a:gd name="T42" fmla="*/ 160 w 427"/>
                  <a:gd name="T43" fmla="*/ 104 h 405"/>
                  <a:gd name="T44" fmla="*/ 168 w 427"/>
                  <a:gd name="T45" fmla="*/ 108 h 405"/>
                  <a:gd name="T46" fmla="*/ 175 w 427"/>
                  <a:gd name="T47" fmla="*/ 111 h 405"/>
                  <a:gd name="T48" fmla="*/ 183 w 427"/>
                  <a:gd name="T49" fmla="*/ 116 h 405"/>
                  <a:gd name="T50" fmla="*/ 189 w 427"/>
                  <a:gd name="T51" fmla="*/ 120 h 405"/>
                  <a:gd name="T52" fmla="*/ 196 w 427"/>
                  <a:gd name="T53" fmla="*/ 125 h 405"/>
                  <a:gd name="T54" fmla="*/ 203 w 427"/>
                  <a:gd name="T55" fmla="*/ 130 h 405"/>
                  <a:gd name="T56" fmla="*/ 210 w 427"/>
                  <a:gd name="T57" fmla="*/ 136 h 405"/>
                  <a:gd name="T58" fmla="*/ 426 w 427"/>
                  <a:gd name="T59" fmla="*/ 129 h 405"/>
                  <a:gd name="T60" fmla="*/ 427 w 427"/>
                  <a:gd name="T61" fmla="*/ 135 h 405"/>
                  <a:gd name="T62" fmla="*/ 427 w 427"/>
                  <a:gd name="T63" fmla="*/ 141 h 405"/>
                  <a:gd name="T64" fmla="*/ 427 w 427"/>
                  <a:gd name="T65" fmla="*/ 146 h 405"/>
                  <a:gd name="T66" fmla="*/ 427 w 427"/>
                  <a:gd name="T67" fmla="*/ 152 h 405"/>
                  <a:gd name="T68" fmla="*/ 427 w 427"/>
                  <a:gd name="T69" fmla="*/ 158 h 405"/>
                  <a:gd name="T70" fmla="*/ 426 w 427"/>
                  <a:gd name="T71" fmla="*/ 164 h 405"/>
                  <a:gd name="T72" fmla="*/ 426 w 427"/>
                  <a:gd name="T73" fmla="*/ 170 h 405"/>
                  <a:gd name="T74" fmla="*/ 424 w 427"/>
                  <a:gd name="T75" fmla="*/ 176 h 405"/>
                  <a:gd name="T76" fmla="*/ 423 w 427"/>
                  <a:gd name="T77" fmla="*/ 181 h 405"/>
                  <a:gd name="T78" fmla="*/ 422 w 427"/>
                  <a:gd name="T79" fmla="*/ 187 h 405"/>
                  <a:gd name="T80" fmla="*/ 420 w 427"/>
                  <a:gd name="T81" fmla="*/ 193 h 405"/>
                  <a:gd name="T82" fmla="*/ 418 w 427"/>
                  <a:gd name="T83" fmla="*/ 199 h 405"/>
                  <a:gd name="T84" fmla="*/ 416 w 427"/>
                  <a:gd name="T85" fmla="*/ 206 h 405"/>
                  <a:gd name="T86" fmla="*/ 412 w 427"/>
                  <a:gd name="T87" fmla="*/ 214 h 405"/>
                  <a:gd name="T88" fmla="*/ 410 w 427"/>
                  <a:gd name="T89" fmla="*/ 219 h 405"/>
                  <a:gd name="T90" fmla="*/ 407 w 427"/>
                  <a:gd name="T91" fmla="*/ 225 h 405"/>
                  <a:gd name="T92" fmla="*/ 404 w 427"/>
                  <a:gd name="T93" fmla="*/ 231 h 405"/>
                  <a:gd name="T94" fmla="*/ 401 w 427"/>
                  <a:gd name="T95" fmla="*/ 237 h 405"/>
                  <a:gd name="T96" fmla="*/ 398 w 427"/>
                  <a:gd name="T97" fmla="*/ 243 h 405"/>
                  <a:gd name="T98" fmla="*/ 395 w 427"/>
                  <a:gd name="T99" fmla="*/ 248 h 405"/>
                  <a:gd name="T100" fmla="*/ 391 w 427"/>
                  <a:gd name="T101" fmla="*/ 254 h 405"/>
                  <a:gd name="T102" fmla="*/ 388 w 427"/>
                  <a:gd name="T103" fmla="*/ 260 h 405"/>
                  <a:gd name="T104" fmla="*/ 384 w 427"/>
                  <a:gd name="T105" fmla="*/ 265 h 405"/>
                  <a:gd name="T106" fmla="*/ 381 w 427"/>
                  <a:gd name="T107" fmla="*/ 271 h 405"/>
                  <a:gd name="T108" fmla="*/ 377 w 427"/>
                  <a:gd name="T109" fmla="*/ 276 h 405"/>
                  <a:gd name="T110" fmla="*/ 373 w 427"/>
                  <a:gd name="T111" fmla="*/ 281 h 405"/>
                  <a:gd name="T112" fmla="*/ 370 w 427"/>
                  <a:gd name="T113" fmla="*/ 286 h 405"/>
                  <a:gd name="T114" fmla="*/ 2 w 427"/>
                  <a:gd name="T115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27" h="405">
                    <a:moveTo>
                      <a:pt x="4" y="153"/>
                    </a:move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1"/>
                      <a:pt x="5" y="148"/>
                      <a:pt x="6" y="146"/>
                    </a:cubicBezTo>
                    <a:cubicBezTo>
                      <a:pt x="6" y="146"/>
                      <a:pt x="6" y="146"/>
                      <a:pt x="6" y="146"/>
                    </a:cubicBezTo>
                    <a:cubicBezTo>
                      <a:pt x="7" y="144"/>
                      <a:pt x="8" y="141"/>
                      <a:pt x="9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10" y="136"/>
                      <a:pt x="11" y="134"/>
                      <a:pt x="12" y="133"/>
                    </a:cubicBezTo>
                    <a:cubicBezTo>
                      <a:pt x="12" y="132"/>
                      <a:pt x="12" y="132"/>
                      <a:pt x="12" y="132"/>
                    </a:cubicBezTo>
                    <a:cubicBezTo>
                      <a:pt x="14" y="128"/>
                      <a:pt x="17" y="124"/>
                      <a:pt x="20" y="121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21" y="119"/>
                      <a:pt x="23" y="117"/>
                      <a:pt x="24" y="116"/>
                    </a:cubicBezTo>
                    <a:cubicBezTo>
                      <a:pt x="24" y="116"/>
                      <a:pt x="25" y="116"/>
                      <a:pt x="25" y="115"/>
                    </a:cubicBezTo>
                    <a:cubicBezTo>
                      <a:pt x="26" y="114"/>
                      <a:pt x="28" y="113"/>
                      <a:pt x="29" y="111"/>
                    </a:cubicBezTo>
                    <a:cubicBezTo>
                      <a:pt x="30" y="111"/>
                      <a:pt x="30" y="111"/>
                      <a:pt x="30" y="111"/>
                    </a:cubicBezTo>
                    <a:cubicBezTo>
                      <a:pt x="33" y="108"/>
                      <a:pt x="37" y="106"/>
                      <a:pt x="41" y="103"/>
                    </a:cubicBezTo>
                    <a:cubicBezTo>
                      <a:pt x="41" y="103"/>
                      <a:pt x="41" y="103"/>
                      <a:pt x="41" y="103"/>
                    </a:cubicBezTo>
                    <a:cubicBezTo>
                      <a:pt x="43" y="102"/>
                      <a:pt x="45" y="101"/>
                      <a:pt x="47" y="100"/>
                    </a:cubicBezTo>
                    <a:cubicBezTo>
                      <a:pt x="47" y="100"/>
                      <a:pt x="47" y="100"/>
                      <a:pt x="47" y="100"/>
                    </a:cubicBezTo>
                    <a:cubicBezTo>
                      <a:pt x="49" y="99"/>
                      <a:pt x="51" y="98"/>
                      <a:pt x="53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8" y="96"/>
                      <a:pt x="63" y="94"/>
                      <a:pt x="67" y="93"/>
                    </a:cubicBezTo>
                    <a:cubicBezTo>
                      <a:pt x="67" y="93"/>
                      <a:pt x="67" y="93"/>
                      <a:pt x="68" y="93"/>
                    </a:cubicBezTo>
                    <a:cubicBezTo>
                      <a:pt x="70" y="93"/>
                      <a:pt x="72" y="92"/>
                      <a:pt x="74" y="92"/>
                    </a:cubicBezTo>
                    <a:cubicBezTo>
                      <a:pt x="74" y="92"/>
                      <a:pt x="75" y="92"/>
                      <a:pt x="75" y="92"/>
                    </a:cubicBezTo>
                    <a:cubicBezTo>
                      <a:pt x="77" y="91"/>
                      <a:pt x="79" y="91"/>
                      <a:pt x="82" y="91"/>
                    </a:cubicBezTo>
                    <a:cubicBezTo>
                      <a:pt x="82" y="91"/>
                      <a:pt x="82" y="91"/>
                      <a:pt x="83" y="91"/>
                    </a:cubicBezTo>
                    <a:cubicBezTo>
                      <a:pt x="87" y="90"/>
                      <a:pt x="92" y="90"/>
                      <a:pt x="97" y="90"/>
                    </a:cubicBezTo>
                    <a:cubicBezTo>
                      <a:pt x="97" y="90"/>
                      <a:pt x="97" y="90"/>
                      <a:pt x="98" y="90"/>
                    </a:cubicBezTo>
                    <a:cubicBezTo>
                      <a:pt x="100" y="90"/>
                      <a:pt x="102" y="91"/>
                      <a:pt x="105" y="91"/>
                    </a:cubicBezTo>
                    <a:cubicBezTo>
                      <a:pt x="105" y="91"/>
                      <a:pt x="105" y="91"/>
                      <a:pt x="106" y="91"/>
                    </a:cubicBezTo>
                    <a:cubicBezTo>
                      <a:pt x="108" y="91"/>
                      <a:pt x="110" y="91"/>
                      <a:pt x="113" y="91"/>
                    </a:cubicBezTo>
                    <a:cubicBezTo>
                      <a:pt x="113" y="91"/>
                      <a:pt x="113" y="91"/>
                      <a:pt x="114" y="92"/>
                    </a:cubicBezTo>
                    <a:cubicBezTo>
                      <a:pt x="116" y="92"/>
                      <a:pt x="119" y="92"/>
                      <a:pt x="121" y="93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4" y="93"/>
                      <a:pt x="126" y="94"/>
                      <a:pt x="128" y="94"/>
                    </a:cubicBezTo>
                    <a:cubicBezTo>
                      <a:pt x="129" y="94"/>
                      <a:pt x="129" y="94"/>
                      <a:pt x="129" y="94"/>
                    </a:cubicBezTo>
                    <a:cubicBezTo>
                      <a:pt x="132" y="95"/>
                      <a:pt x="134" y="95"/>
                      <a:pt x="136" y="96"/>
                    </a:cubicBezTo>
                    <a:cubicBezTo>
                      <a:pt x="137" y="96"/>
                      <a:pt x="137" y="96"/>
                      <a:pt x="138" y="96"/>
                    </a:cubicBezTo>
                    <a:cubicBezTo>
                      <a:pt x="140" y="97"/>
                      <a:pt x="142" y="98"/>
                      <a:pt x="145" y="98"/>
                    </a:cubicBezTo>
                    <a:cubicBezTo>
                      <a:pt x="145" y="98"/>
                      <a:pt x="145" y="99"/>
                      <a:pt x="146" y="99"/>
                    </a:cubicBezTo>
                    <a:cubicBezTo>
                      <a:pt x="148" y="99"/>
                      <a:pt x="150" y="100"/>
                      <a:pt x="153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5" y="102"/>
                      <a:pt x="158" y="103"/>
                      <a:pt x="160" y="104"/>
                    </a:cubicBezTo>
                    <a:cubicBezTo>
                      <a:pt x="160" y="104"/>
                      <a:pt x="161" y="104"/>
                      <a:pt x="161" y="104"/>
                    </a:cubicBezTo>
                    <a:cubicBezTo>
                      <a:pt x="163" y="105"/>
                      <a:pt x="165" y="106"/>
                      <a:pt x="168" y="108"/>
                    </a:cubicBezTo>
                    <a:cubicBezTo>
                      <a:pt x="168" y="108"/>
                      <a:pt x="168" y="108"/>
                      <a:pt x="169" y="108"/>
                    </a:cubicBezTo>
                    <a:cubicBezTo>
                      <a:pt x="171" y="109"/>
                      <a:pt x="173" y="110"/>
                      <a:pt x="175" y="111"/>
                    </a:cubicBezTo>
                    <a:cubicBezTo>
                      <a:pt x="176" y="112"/>
                      <a:pt x="176" y="112"/>
                      <a:pt x="176" y="112"/>
                    </a:cubicBezTo>
                    <a:cubicBezTo>
                      <a:pt x="178" y="113"/>
                      <a:pt x="181" y="115"/>
                      <a:pt x="183" y="116"/>
                    </a:cubicBezTo>
                    <a:cubicBezTo>
                      <a:pt x="183" y="116"/>
                      <a:pt x="183" y="116"/>
                      <a:pt x="183" y="116"/>
                    </a:cubicBezTo>
                    <a:cubicBezTo>
                      <a:pt x="185" y="117"/>
                      <a:pt x="187" y="119"/>
                      <a:pt x="189" y="120"/>
                    </a:cubicBezTo>
                    <a:cubicBezTo>
                      <a:pt x="190" y="120"/>
                      <a:pt x="190" y="120"/>
                      <a:pt x="190" y="121"/>
                    </a:cubicBezTo>
                    <a:cubicBezTo>
                      <a:pt x="192" y="122"/>
                      <a:pt x="194" y="124"/>
                      <a:pt x="196" y="125"/>
                    </a:cubicBezTo>
                    <a:cubicBezTo>
                      <a:pt x="197" y="125"/>
                      <a:pt x="197" y="126"/>
                      <a:pt x="197" y="126"/>
                    </a:cubicBezTo>
                    <a:cubicBezTo>
                      <a:pt x="199" y="127"/>
                      <a:pt x="201" y="129"/>
                      <a:pt x="203" y="130"/>
                    </a:cubicBezTo>
                    <a:cubicBezTo>
                      <a:pt x="203" y="131"/>
                      <a:pt x="204" y="131"/>
                      <a:pt x="204" y="131"/>
                    </a:cubicBezTo>
                    <a:cubicBezTo>
                      <a:pt x="206" y="133"/>
                      <a:pt x="208" y="135"/>
                      <a:pt x="210" y="136"/>
                    </a:cubicBezTo>
                    <a:cubicBezTo>
                      <a:pt x="257" y="45"/>
                      <a:pt x="398" y="0"/>
                      <a:pt x="425" y="124"/>
                    </a:cubicBezTo>
                    <a:cubicBezTo>
                      <a:pt x="425" y="125"/>
                      <a:pt x="426" y="127"/>
                      <a:pt x="426" y="129"/>
                    </a:cubicBezTo>
                    <a:cubicBezTo>
                      <a:pt x="426" y="130"/>
                      <a:pt x="426" y="130"/>
                      <a:pt x="426" y="131"/>
                    </a:cubicBezTo>
                    <a:cubicBezTo>
                      <a:pt x="426" y="132"/>
                      <a:pt x="427" y="134"/>
                      <a:pt x="427" y="135"/>
                    </a:cubicBezTo>
                    <a:cubicBezTo>
                      <a:pt x="427" y="136"/>
                      <a:pt x="427" y="136"/>
                      <a:pt x="427" y="137"/>
                    </a:cubicBezTo>
                    <a:cubicBezTo>
                      <a:pt x="427" y="138"/>
                      <a:pt x="427" y="139"/>
                      <a:pt x="427" y="141"/>
                    </a:cubicBezTo>
                    <a:cubicBezTo>
                      <a:pt x="427" y="141"/>
                      <a:pt x="427" y="142"/>
                      <a:pt x="427" y="143"/>
                    </a:cubicBezTo>
                    <a:cubicBezTo>
                      <a:pt x="427" y="144"/>
                      <a:pt x="427" y="145"/>
                      <a:pt x="427" y="146"/>
                    </a:cubicBezTo>
                    <a:cubicBezTo>
                      <a:pt x="427" y="147"/>
                      <a:pt x="427" y="148"/>
                      <a:pt x="427" y="149"/>
                    </a:cubicBezTo>
                    <a:cubicBezTo>
                      <a:pt x="427" y="150"/>
                      <a:pt x="427" y="151"/>
                      <a:pt x="427" y="152"/>
                    </a:cubicBezTo>
                    <a:cubicBezTo>
                      <a:pt x="427" y="153"/>
                      <a:pt x="427" y="154"/>
                      <a:pt x="427" y="155"/>
                    </a:cubicBezTo>
                    <a:cubicBezTo>
                      <a:pt x="427" y="156"/>
                      <a:pt x="427" y="157"/>
                      <a:pt x="427" y="158"/>
                    </a:cubicBezTo>
                    <a:cubicBezTo>
                      <a:pt x="427" y="159"/>
                      <a:pt x="427" y="160"/>
                      <a:pt x="427" y="161"/>
                    </a:cubicBezTo>
                    <a:cubicBezTo>
                      <a:pt x="427" y="162"/>
                      <a:pt x="426" y="163"/>
                      <a:pt x="426" y="164"/>
                    </a:cubicBezTo>
                    <a:cubicBezTo>
                      <a:pt x="426" y="165"/>
                      <a:pt x="426" y="166"/>
                      <a:pt x="426" y="166"/>
                    </a:cubicBezTo>
                    <a:cubicBezTo>
                      <a:pt x="426" y="168"/>
                      <a:pt x="426" y="169"/>
                      <a:pt x="426" y="170"/>
                    </a:cubicBezTo>
                    <a:cubicBezTo>
                      <a:pt x="425" y="171"/>
                      <a:pt x="425" y="171"/>
                      <a:pt x="425" y="172"/>
                    </a:cubicBezTo>
                    <a:cubicBezTo>
                      <a:pt x="425" y="173"/>
                      <a:pt x="425" y="175"/>
                      <a:pt x="424" y="176"/>
                    </a:cubicBezTo>
                    <a:cubicBezTo>
                      <a:pt x="424" y="176"/>
                      <a:pt x="424" y="177"/>
                      <a:pt x="424" y="178"/>
                    </a:cubicBezTo>
                    <a:cubicBezTo>
                      <a:pt x="424" y="179"/>
                      <a:pt x="423" y="180"/>
                      <a:pt x="423" y="181"/>
                    </a:cubicBezTo>
                    <a:cubicBezTo>
                      <a:pt x="423" y="182"/>
                      <a:pt x="423" y="183"/>
                      <a:pt x="422" y="184"/>
                    </a:cubicBezTo>
                    <a:cubicBezTo>
                      <a:pt x="422" y="185"/>
                      <a:pt x="422" y="186"/>
                      <a:pt x="422" y="187"/>
                    </a:cubicBezTo>
                    <a:cubicBezTo>
                      <a:pt x="421" y="188"/>
                      <a:pt x="421" y="189"/>
                      <a:pt x="421" y="190"/>
                    </a:cubicBezTo>
                    <a:cubicBezTo>
                      <a:pt x="421" y="191"/>
                      <a:pt x="420" y="192"/>
                      <a:pt x="420" y="193"/>
                    </a:cubicBezTo>
                    <a:cubicBezTo>
                      <a:pt x="420" y="194"/>
                      <a:pt x="419" y="195"/>
                      <a:pt x="419" y="196"/>
                    </a:cubicBezTo>
                    <a:cubicBezTo>
                      <a:pt x="419" y="197"/>
                      <a:pt x="418" y="198"/>
                      <a:pt x="418" y="199"/>
                    </a:cubicBezTo>
                    <a:cubicBezTo>
                      <a:pt x="418" y="200"/>
                      <a:pt x="417" y="201"/>
                      <a:pt x="417" y="202"/>
                    </a:cubicBezTo>
                    <a:cubicBezTo>
                      <a:pt x="417" y="203"/>
                      <a:pt x="416" y="204"/>
                      <a:pt x="416" y="206"/>
                    </a:cubicBezTo>
                    <a:cubicBezTo>
                      <a:pt x="415" y="206"/>
                      <a:pt x="415" y="207"/>
                      <a:pt x="415" y="208"/>
                    </a:cubicBezTo>
                    <a:cubicBezTo>
                      <a:pt x="414" y="210"/>
                      <a:pt x="413" y="212"/>
                      <a:pt x="412" y="214"/>
                    </a:cubicBezTo>
                    <a:cubicBezTo>
                      <a:pt x="412" y="214"/>
                      <a:pt x="412" y="215"/>
                      <a:pt x="411" y="216"/>
                    </a:cubicBezTo>
                    <a:cubicBezTo>
                      <a:pt x="411" y="217"/>
                      <a:pt x="410" y="218"/>
                      <a:pt x="410" y="219"/>
                    </a:cubicBezTo>
                    <a:cubicBezTo>
                      <a:pt x="409" y="220"/>
                      <a:pt x="409" y="221"/>
                      <a:pt x="409" y="222"/>
                    </a:cubicBezTo>
                    <a:cubicBezTo>
                      <a:pt x="408" y="223"/>
                      <a:pt x="408" y="224"/>
                      <a:pt x="407" y="225"/>
                    </a:cubicBezTo>
                    <a:cubicBezTo>
                      <a:pt x="407" y="226"/>
                      <a:pt x="406" y="227"/>
                      <a:pt x="406" y="228"/>
                    </a:cubicBezTo>
                    <a:cubicBezTo>
                      <a:pt x="405" y="229"/>
                      <a:pt x="405" y="230"/>
                      <a:pt x="404" y="231"/>
                    </a:cubicBezTo>
                    <a:cubicBezTo>
                      <a:pt x="404" y="232"/>
                      <a:pt x="403" y="233"/>
                      <a:pt x="403" y="234"/>
                    </a:cubicBezTo>
                    <a:cubicBezTo>
                      <a:pt x="402" y="235"/>
                      <a:pt x="402" y="236"/>
                      <a:pt x="401" y="237"/>
                    </a:cubicBezTo>
                    <a:cubicBezTo>
                      <a:pt x="401" y="238"/>
                      <a:pt x="400" y="239"/>
                      <a:pt x="400" y="240"/>
                    </a:cubicBezTo>
                    <a:cubicBezTo>
                      <a:pt x="399" y="241"/>
                      <a:pt x="399" y="242"/>
                      <a:pt x="398" y="243"/>
                    </a:cubicBezTo>
                    <a:cubicBezTo>
                      <a:pt x="398" y="244"/>
                      <a:pt x="397" y="244"/>
                      <a:pt x="396" y="245"/>
                    </a:cubicBezTo>
                    <a:cubicBezTo>
                      <a:pt x="396" y="246"/>
                      <a:pt x="395" y="247"/>
                      <a:pt x="395" y="248"/>
                    </a:cubicBezTo>
                    <a:cubicBezTo>
                      <a:pt x="394" y="249"/>
                      <a:pt x="394" y="250"/>
                      <a:pt x="393" y="251"/>
                    </a:cubicBezTo>
                    <a:cubicBezTo>
                      <a:pt x="393" y="252"/>
                      <a:pt x="392" y="253"/>
                      <a:pt x="391" y="254"/>
                    </a:cubicBezTo>
                    <a:cubicBezTo>
                      <a:pt x="391" y="255"/>
                      <a:pt x="390" y="256"/>
                      <a:pt x="390" y="257"/>
                    </a:cubicBezTo>
                    <a:cubicBezTo>
                      <a:pt x="389" y="258"/>
                      <a:pt x="388" y="259"/>
                      <a:pt x="388" y="260"/>
                    </a:cubicBezTo>
                    <a:cubicBezTo>
                      <a:pt x="387" y="261"/>
                      <a:pt x="387" y="262"/>
                      <a:pt x="386" y="263"/>
                    </a:cubicBezTo>
                    <a:cubicBezTo>
                      <a:pt x="385" y="263"/>
                      <a:pt x="385" y="264"/>
                      <a:pt x="384" y="265"/>
                    </a:cubicBezTo>
                    <a:cubicBezTo>
                      <a:pt x="384" y="266"/>
                      <a:pt x="383" y="267"/>
                      <a:pt x="382" y="268"/>
                    </a:cubicBezTo>
                    <a:cubicBezTo>
                      <a:pt x="382" y="269"/>
                      <a:pt x="381" y="270"/>
                      <a:pt x="381" y="271"/>
                    </a:cubicBezTo>
                    <a:cubicBezTo>
                      <a:pt x="380" y="272"/>
                      <a:pt x="379" y="273"/>
                      <a:pt x="379" y="274"/>
                    </a:cubicBezTo>
                    <a:cubicBezTo>
                      <a:pt x="378" y="274"/>
                      <a:pt x="377" y="275"/>
                      <a:pt x="377" y="276"/>
                    </a:cubicBezTo>
                    <a:cubicBezTo>
                      <a:pt x="376" y="277"/>
                      <a:pt x="375" y="278"/>
                      <a:pt x="375" y="279"/>
                    </a:cubicBezTo>
                    <a:cubicBezTo>
                      <a:pt x="374" y="280"/>
                      <a:pt x="374" y="281"/>
                      <a:pt x="373" y="281"/>
                    </a:cubicBezTo>
                    <a:cubicBezTo>
                      <a:pt x="372" y="282"/>
                      <a:pt x="372" y="283"/>
                      <a:pt x="371" y="284"/>
                    </a:cubicBezTo>
                    <a:cubicBezTo>
                      <a:pt x="370" y="285"/>
                      <a:pt x="370" y="286"/>
                      <a:pt x="370" y="286"/>
                    </a:cubicBezTo>
                    <a:cubicBezTo>
                      <a:pt x="320" y="354"/>
                      <a:pt x="255" y="405"/>
                      <a:pt x="255" y="405"/>
                    </a:cubicBezTo>
                    <a:cubicBezTo>
                      <a:pt x="255" y="405"/>
                      <a:pt x="18" y="321"/>
                      <a:pt x="2" y="195"/>
                    </a:cubicBezTo>
                    <a:cubicBezTo>
                      <a:pt x="0" y="179"/>
                      <a:pt x="1" y="166"/>
                      <a:pt x="4" y="15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7643813" y="-1697038"/>
                <a:ext cx="828675" cy="720725"/>
              </a:xfrm>
              <a:custGeom>
                <a:avLst/>
                <a:gdLst>
                  <a:gd name="T0" fmla="*/ 16 w 465"/>
                  <a:gd name="T1" fmla="*/ 195 h 405"/>
                  <a:gd name="T2" fmla="*/ 223 w 465"/>
                  <a:gd name="T3" fmla="*/ 136 h 405"/>
                  <a:gd name="T4" fmla="*/ 438 w 465"/>
                  <a:gd name="T5" fmla="*/ 123 h 405"/>
                  <a:gd name="T6" fmla="*/ 269 w 465"/>
                  <a:gd name="T7" fmla="*/ 405 h 405"/>
                  <a:gd name="T8" fmla="*/ 16 w 465"/>
                  <a:gd name="T9" fmla="*/ 19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405">
                    <a:moveTo>
                      <a:pt x="16" y="195"/>
                    </a:moveTo>
                    <a:cubicBezTo>
                      <a:pt x="0" y="69"/>
                      <a:pt x="149" y="65"/>
                      <a:pt x="223" y="136"/>
                    </a:cubicBezTo>
                    <a:cubicBezTo>
                      <a:pt x="270" y="45"/>
                      <a:pt x="411" y="0"/>
                      <a:pt x="438" y="123"/>
                    </a:cubicBezTo>
                    <a:cubicBezTo>
                      <a:pt x="465" y="247"/>
                      <a:pt x="269" y="405"/>
                      <a:pt x="269" y="405"/>
                    </a:cubicBezTo>
                    <a:cubicBezTo>
                      <a:pt x="269" y="405"/>
                      <a:pt x="31" y="320"/>
                      <a:pt x="16" y="195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7673975" y="-1697038"/>
                <a:ext cx="773112" cy="533400"/>
              </a:xfrm>
              <a:custGeom>
                <a:avLst/>
                <a:gdLst>
                  <a:gd name="T0" fmla="*/ 388 w 434"/>
                  <a:gd name="T1" fmla="*/ 171 h 300"/>
                  <a:gd name="T2" fmla="*/ 172 w 434"/>
                  <a:gd name="T3" fmla="*/ 184 h 300"/>
                  <a:gd name="T4" fmla="*/ 0 w 434"/>
                  <a:gd name="T5" fmla="*/ 153 h 300"/>
                  <a:gd name="T6" fmla="*/ 206 w 434"/>
                  <a:gd name="T7" fmla="*/ 136 h 300"/>
                  <a:gd name="T8" fmla="*/ 421 w 434"/>
                  <a:gd name="T9" fmla="*/ 123 h 300"/>
                  <a:gd name="T10" fmla="*/ 355 w 434"/>
                  <a:gd name="T11" fmla="*/ 300 h 300"/>
                  <a:gd name="T12" fmla="*/ 388 w 434"/>
                  <a:gd name="T13" fmla="*/ 171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4" h="300">
                    <a:moveTo>
                      <a:pt x="388" y="171"/>
                    </a:moveTo>
                    <a:cubicBezTo>
                      <a:pt x="361" y="48"/>
                      <a:pt x="219" y="93"/>
                      <a:pt x="172" y="184"/>
                    </a:cubicBezTo>
                    <a:cubicBezTo>
                      <a:pt x="124" y="139"/>
                      <a:pt x="46" y="124"/>
                      <a:pt x="0" y="153"/>
                    </a:cubicBezTo>
                    <a:cubicBezTo>
                      <a:pt x="20" y="70"/>
                      <a:pt x="141" y="74"/>
                      <a:pt x="206" y="136"/>
                    </a:cubicBezTo>
                    <a:cubicBezTo>
                      <a:pt x="253" y="45"/>
                      <a:pt x="394" y="0"/>
                      <a:pt x="421" y="123"/>
                    </a:cubicBezTo>
                    <a:cubicBezTo>
                      <a:pt x="434" y="181"/>
                      <a:pt x="398" y="246"/>
                      <a:pt x="355" y="300"/>
                    </a:cubicBezTo>
                    <a:cubicBezTo>
                      <a:pt x="381" y="258"/>
                      <a:pt x="397" y="213"/>
                      <a:pt x="388" y="1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7697788" y="-1379538"/>
                <a:ext cx="390525" cy="325438"/>
              </a:xfrm>
              <a:custGeom>
                <a:avLst/>
                <a:gdLst>
                  <a:gd name="T0" fmla="*/ 20 w 219"/>
                  <a:gd name="T1" fmla="*/ 40 h 182"/>
                  <a:gd name="T2" fmla="*/ 144 w 219"/>
                  <a:gd name="T3" fmla="*/ 146 h 182"/>
                  <a:gd name="T4" fmla="*/ 163 w 219"/>
                  <a:gd name="T5" fmla="*/ 130 h 182"/>
                  <a:gd name="T6" fmla="*/ 53 w 219"/>
                  <a:gd name="T7" fmla="*/ 25 h 182"/>
                  <a:gd name="T8" fmla="*/ 20 w 219"/>
                  <a:gd name="T9" fmla="*/ 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82">
                    <a:moveTo>
                      <a:pt x="20" y="40"/>
                    </a:moveTo>
                    <a:cubicBezTo>
                      <a:pt x="20" y="40"/>
                      <a:pt x="68" y="110"/>
                      <a:pt x="144" y="146"/>
                    </a:cubicBezTo>
                    <a:cubicBezTo>
                      <a:pt x="219" y="182"/>
                      <a:pt x="191" y="148"/>
                      <a:pt x="163" y="130"/>
                    </a:cubicBezTo>
                    <a:cubicBezTo>
                      <a:pt x="135" y="112"/>
                      <a:pt x="71" y="51"/>
                      <a:pt x="53" y="25"/>
                    </a:cubicBezTo>
                    <a:cubicBezTo>
                      <a:pt x="35" y="0"/>
                      <a:pt x="0" y="16"/>
                      <a:pt x="2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0" y="5340651"/>
              <a:ext cx="2005447" cy="1420654"/>
              <a:chOff x="-798513" y="6783388"/>
              <a:chExt cx="2041526" cy="1446213"/>
            </a:xfrm>
          </p:grpSpPr>
          <p:sp>
            <p:nvSpPr>
              <p:cNvPr id="24" name="任意多边形: 形状 23"/>
              <p:cNvSpPr/>
              <p:nvPr/>
            </p:nvSpPr>
            <p:spPr bwMode="auto">
              <a:xfrm>
                <a:off x="-798513" y="6870701"/>
                <a:ext cx="1957388" cy="1358900"/>
              </a:xfrm>
              <a:custGeom>
                <a:avLst/>
                <a:gdLst>
                  <a:gd name="T0" fmla="*/ 6 w 579"/>
                  <a:gd name="T1" fmla="*/ 165 h 401"/>
                  <a:gd name="T2" fmla="*/ 39 w 579"/>
                  <a:gd name="T3" fmla="*/ 85 h 401"/>
                  <a:gd name="T4" fmla="*/ 39 w 579"/>
                  <a:gd name="T5" fmla="*/ 85 h 401"/>
                  <a:gd name="T6" fmla="*/ 42 w 579"/>
                  <a:gd name="T7" fmla="*/ 78 h 401"/>
                  <a:gd name="T8" fmla="*/ 50 w 579"/>
                  <a:gd name="T9" fmla="*/ 59 h 401"/>
                  <a:gd name="T10" fmla="*/ 366 w 579"/>
                  <a:gd name="T11" fmla="*/ 50 h 401"/>
                  <a:gd name="T12" fmla="*/ 579 w 579"/>
                  <a:gd name="T13" fmla="*/ 283 h 401"/>
                  <a:gd name="T14" fmla="*/ 571 w 579"/>
                  <a:gd name="T15" fmla="*/ 302 h 401"/>
                  <a:gd name="T16" fmla="*/ 534 w 579"/>
                  <a:gd name="T17" fmla="*/ 389 h 401"/>
                  <a:gd name="T18" fmla="*/ 261 w 579"/>
                  <a:gd name="T19" fmla="*/ 299 h 401"/>
                  <a:gd name="T20" fmla="*/ 6 w 579"/>
                  <a:gd name="T21" fmla="*/ 165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9" h="401">
                    <a:moveTo>
                      <a:pt x="6" y="165"/>
                    </a:moveTo>
                    <a:cubicBezTo>
                      <a:pt x="6" y="165"/>
                      <a:pt x="20" y="130"/>
                      <a:pt x="39" y="85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0" y="83"/>
                      <a:pt x="41" y="81"/>
                      <a:pt x="42" y="78"/>
                    </a:cubicBezTo>
                    <a:cubicBezTo>
                      <a:pt x="45" y="72"/>
                      <a:pt x="48" y="66"/>
                      <a:pt x="50" y="59"/>
                    </a:cubicBezTo>
                    <a:cubicBezTo>
                      <a:pt x="175" y="0"/>
                      <a:pt x="366" y="50"/>
                      <a:pt x="366" y="50"/>
                    </a:cubicBezTo>
                    <a:cubicBezTo>
                      <a:pt x="366" y="50"/>
                      <a:pt x="535" y="152"/>
                      <a:pt x="579" y="283"/>
                    </a:cubicBezTo>
                    <a:cubicBezTo>
                      <a:pt x="576" y="290"/>
                      <a:pt x="573" y="297"/>
                      <a:pt x="571" y="302"/>
                    </a:cubicBezTo>
                    <a:cubicBezTo>
                      <a:pt x="551" y="351"/>
                      <a:pt x="534" y="389"/>
                      <a:pt x="534" y="389"/>
                    </a:cubicBezTo>
                    <a:cubicBezTo>
                      <a:pt x="529" y="401"/>
                      <a:pt x="407" y="361"/>
                      <a:pt x="261" y="299"/>
                    </a:cubicBezTo>
                    <a:cubicBezTo>
                      <a:pt x="115" y="237"/>
                      <a:pt x="0" y="177"/>
                      <a:pt x="6" y="165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/>
              <p:cNvSpPr/>
              <p:nvPr/>
            </p:nvSpPr>
            <p:spPr bwMode="auto">
              <a:xfrm>
                <a:off x="-693737" y="6783388"/>
                <a:ext cx="1936750" cy="1320800"/>
              </a:xfrm>
              <a:custGeom>
                <a:avLst/>
                <a:gdLst>
                  <a:gd name="T0" fmla="*/ 360 w 573"/>
                  <a:gd name="T1" fmla="*/ 50 h 390"/>
                  <a:gd name="T2" fmla="*/ 573 w 573"/>
                  <a:gd name="T3" fmla="*/ 284 h 390"/>
                  <a:gd name="T4" fmla="*/ 529 w 573"/>
                  <a:gd name="T5" fmla="*/ 390 h 390"/>
                  <a:gd name="T6" fmla="*/ 264 w 573"/>
                  <a:gd name="T7" fmla="*/ 278 h 390"/>
                  <a:gd name="T8" fmla="*/ 0 w 573"/>
                  <a:gd name="T9" fmla="*/ 166 h 390"/>
                  <a:gd name="T10" fmla="*/ 45 w 573"/>
                  <a:gd name="T11" fmla="*/ 60 h 390"/>
                  <a:gd name="T12" fmla="*/ 360 w 573"/>
                  <a:gd name="T13" fmla="*/ 5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3" h="390">
                    <a:moveTo>
                      <a:pt x="360" y="50"/>
                    </a:moveTo>
                    <a:cubicBezTo>
                      <a:pt x="360" y="50"/>
                      <a:pt x="529" y="152"/>
                      <a:pt x="573" y="284"/>
                    </a:cubicBezTo>
                    <a:cubicBezTo>
                      <a:pt x="549" y="341"/>
                      <a:pt x="529" y="390"/>
                      <a:pt x="529" y="390"/>
                    </a:cubicBezTo>
                    <a:cubicBezTo>
                      <a:pt x="264" y="278"/>
                      <a:pt x="264" y="278"/>
                      <a:pt x="264" y="278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6"/>
                      <a:pt x="20" y="117"/>
                      <a:pt x="45" y="60"/>
                    </a:cubicBezTo>
                    <a:cubicBezTo>
                      <a:pt x="170" y="0"/>
                      <a:pt x="360" y="50"/>
                      <a:pt x="360" y="5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-577850" y="6783388"/>
                <a:ext cx="1820863" cy="1050925"/>
              </a:xfrm>
              <a:custGeom>
                <a:avLst/>
                <a:gdLst>
                  <a:gd name="T0" fmla="*/ 326 w 539"/>
                  <a:gd name="T1" fmla="*/ 50 h 310"/>
                  <a:gd name="T2" fmla="*/ 539 w 539"/>
                  <a:gd name="T3" fmla="*/ 284 h 310"/>
                  <a:gd name="T4" fmla="*/ 528 w 539"/>
                  <a:gd name="T5" fmla="*/ 310 h 310"/>
                  <a:gd name="T6" fmla="*/ 315 w 539"/>
                  <a:gd name="T7" fmla="*/ 76 h 310"/>
                  <a:gd name="T8" fmla="*/ 0 w 539"/>
                  <a:gd name="T9" fmla="*/ 86 h 310"/>
                  <a:gd name="T10" fmla="*/ 11 w 539"/>
                  <a:gd name="T11" fmla="*/ 60 h 310"/>
                  <a:gd name="T12" fmla="*/ 326 w 539"/>
                  <a:gd name="T13" fmla="*/ 5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310">
                    <a:moveTo>
                      <a:pt x="326" y="50"/>
                    </a:moveTo>
                    <a:cubicBezTo>
                      <a:pt x="326" y="50"/>
                      <a:pt x="495" y="152"/>
                      <a:pt x="539" y="284"/>
                    </a:cubicBezTo>
                    <a:cubicBezTo>
                      <a:pt x="535" y="294"/>
                      <a:pt x="531" y="303"/>
                      <a:pt x="528" y="310"/>
                    </a:cubicBezTo>
                    <a:cubicBezTo>
                      <a:pt x="484" y="178"/>
                      <a:pt x="315" y="76"/>
                      <a:pt x="315" y="76"/>
                    </a:cubicBezTo>
                    <a:cubicBezTo>
                      <a:pt x="315" y="76"/>
                      <a:pt x="125" y="26"/>
                      <a:pt x="0" y="86"/>
                    </a:cubicBezTo>
                    <a:cubicBezTo>
                      <a:pt x="3" y="79"/>
                      <a:pt x="6" y="70"/>
                      <a:pt x="11" y="60"/>
                    </a:cubicBezTo>
                    <a:cubicBezTo>
                      <a:pt x="136" y="0"/>
                      <a:pt x="326" y="50"/>
                      <a:pt x="326" y="5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212725" y="7118351"/>
                <a:ext cx="290513" cy="457200"/>
              </a:xfrm>
              <a:custGeom>
                <a:avLst/>
                <a:gdLst>
                  <a:gd name="T0" fmla="*/ 0 w 183"/>
                  <a:gd name="T1" fmla="*/ 256 h 288"/>
                  <a:gd name="T2" fmla="*/ 76 w 183"/>
                  <a:gd name="T3" fmla="*/ 288 h 288"/>
                  <a:gd name="T4" fmla="*/ 183 w 183"/>
                  <a:gd name="T5" fmla="*/ 32 h 288"/>
                  <a:gd name="T6" fmla="*/ 108 w 183"/>
                  <a:gd name="T7" fmla="*/ 0 h 288"/>
                  <a:gd name="T8" fmla="*/ 0 w 183"/>
                  <a:gd name="T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88">
                    <a:moveTo>
                      <a:pt x="0" y="256"/>
                    </a:moveTo>
                    <a:lnTo>
                      <a:pt x="76" y="288"/>
                    </a:lnTo>
                    <a:lnTo>
                      <a:pt x="183" y="32"/>
                    </a:lnTo>
                    <a:lnTo>
                      <a:pt x="108" y="0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131763" y="7199313"/>
                <a:ext cx="455613" cy="292100"/>
              </a:xfrm>
              <a:custGeom>
                <a:avLst/>
                <a:gdLst>
                  <a:gd name="T0" fmla="*/ 255 w 287"/>
                  <a:gd name="T1" fmla="*/ 184 h 184"/>
                  <a:gd name="T2" fmla="*/ 287 w 287"/>
                  <a:gd name="T3" fmla="*/ 109 h 184"/>
                  <a:gd name="T4" fmla="*/ 32 w 287"/>
                  <a:gd name="T5" fmla="*/ 0 h 184"/>
                  <a:gd name="T6" fmla="*/ 0 w 287"/>
                  <a:gd name="T7" fmla="*/ 77 h 184"/>
                  <a:gd name="T8" fmla="*/ 255 w 287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184">
                    <a:moveTo>
                      <a:pt x="255" y="184"/>
                    </a:moveTo>
                    <a:lnTo>
                      <a:pt x="287" y="109"/>
                    </a:lnTo>
                    <a:lnTo>
                      <a:pt x="32" y="0"/>
                    </a:lnTo>
                    <a:lnTo>
                      <a:pt x="0" y="77"/>
                    </a:lnTo>
                    <a:lnTo>
                      <a:pt x="25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-709612" y="7304088"/>
                <a:ext cx="1820863" cy="841375"/>
              </a:xfrm>
              <a:custGeom>
                <a:avLst/>
                <a:gdLst>
                  <a:gd name="T0" fmla="*/ 5 w 539"/>
                  <a:gd name="T1" fmla="*/ 12 h 248"/>
                  <a:gd name="T2" fmla="*/ 260 w 539"/>
                  <a:gd name="T3" fmla="*/ 146 h 248"/>
                  <a:gd name="T4" fmla="*/ 534 w 539"/>
                  <a:gd name="T5" fmla="*/ 236 h 248"/>
                  <a:gd name="T6" fmla="*/ 279 w 539"/>
                  <a:gd name="T7" fmla="*/ 102 h 248"/>
                  <a:gd name="T8" fmla="*/ 5 w 539"/>
                  <a:gd name="T9" fmla="*/ 12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9" h="248">
                    <a:moveTo>
                      <a:pt x="5" y="12"/>
                    </a:moveTo>
                    <a:cubicBezTo>
                      <a:pt x="0" y="24"/>
                      <a:pt x="114" y="84"/>
                      <a:pt x="260" y="146"/>
                    </a:cubicBezTo>
                    <a:cubicBezTo>
                      <a:pt x="406" y="208"/>
                      <a:pt x="528" y="248"/>
                      <a:pt x="534" y="236"/>
                    </a:cubicBezTo>
                    <a:cubicBezTo>
                      <a:pt x="539" y="223"/>
                      <a:pt x="425" y="163"/>
                      <a:pt x="279" y="102"/>
                    </a:cubicBezTo>
                    <a:cubicBezTo>
                      <a:pt x="132" y="40"/>
                      <a:pt x="10" y="0"/>
                      <a:pt x="5" y="1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625601" y="2092369"/>
            <a:ext cx="8928100" cy="1675817"/>
          </a:xfrm>
          <a:prstGeom prst="rect">
            <a:avLst/>
          </a:prstGeom>
          <a:noFill/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1625601" y="4785309"/>
            <a:ext cx="8928100" cy="345518"/>
          </a:xfrm>
          <a:prstGeom prst="rect">
            <a:avLst/>
          </a:prstGeom>
          <a:noFill/>
        </p:spPr>
        <p:txBody>
          <a:bodyPr wrap="square" lIns="9000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1625601" y="5153207"/>
            <a:ext cx="8928100" cy="345518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" y="0"/>
            <a:ext cx="12205973" cy="6857999"/>
          </a:xfrm>
          <a:prstGeom prst="rect">
            <a:avLst/>
          </a:prstGeom>
          <a:solidFill>
            <a:srgbClr val="FFFFFF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1" y="0"/>
            <a:ext cx="12205973" cy="365507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0998390" y="134781"/>
            <a:ext cx="520510" cy="123744"/>
            <a:chOff x="8446168" y="-389380"/>
            <a:chExt cx="1062792" cy="252664"/>
          </a:xfrm>
        </p:grpSpPr>
        <p:sp>
          <p:nvSpPr>
            <p:cNvPr id="10" name="椭圆 9"/>
            <p:cNvSpPr/>
            <p:nvPr/>
          </p:nvSpPr>
          <p:spPr>
            <a:xfrm>
              <a:off x="8446168" y="-389380"/>
              <a:ext cx="252664" cy="25266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8851232" y="-389380"/>
              <a:ext cx="252664" cy="252664"/>
            </a:xfrm>
            <a:prstGeom prst="ellipse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9256296" y="-389380"/>
              <a:ext cx="252664" cy="25266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1841670" y="2591091"/>
            <a:ext cx="8508660" cy="1675817"/>
          </a:xfrm>
        </p:spPr>
        <p:txBody>
          <a:bodyPr>
            <a:noAutofit/>
          </a:bodyPr>
          <a:lstStyle/>
          <a:p>
            <a:r>
              <a:rPr lang="zh-CN" altLang="en-US" sz="6600" dirty="0">
                <a:solidFill>
                  <a:schemeClr val="accent1">
                    <a:lumMod val="50000"/>
                  </a:schemeClr>
                </a:solidFill>
              </a:rPr>
              <a:t>安全守护</a:t>
            </a:r>
            <a:br>
              <a:rPr lang="en-US" altLang="zh-CN" sz="6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zh-CN" altLang="en-US" sz="6600" dirty="0">
                <a:solidFill>
                  <a:schemeClr val="accent1">
                    <a:lumMod val="50000"/>
                  </a:schemeClr>
                </a:solidFill>
              </a:rPr>
              <a:t>“套”牢防艾防线</a:t>
            </a:r>
            <a:endParaRPr lang="en-US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5688384" y="5047269"/>
            <a:ext cx="4444479" cy="714375"/>
          </a:xfrm>
        </p:spPr>
        <p:txBody>
          <a:bodyPr/>
          <a:lstStyle/>
          <a:p>
            <a:r>
              <a:rPr lang="zh-CN" altLang="en-US" dirty="0"/>
              <a:t>沈阳城市学院：钟佳璇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23750"/>
            <a:ext cx="12205973" cy="6857999"/>
            <a:chOff x="-1" y="0"/>
            <a:chExt cx="12205973" cy="6857999"/>
          </a:xfrm>
        </p:grpSpPr>
        <p:sp>
          <p:nvSpPr>
            <p:cNvPr id="28" name="矩形 27"/>
            <p:cNvSpPr/>
            <p:nvPr/>
          </p:nvSpPr>
          <p:spPr>
            <a:xfrm>
              <a:off x="-1" y="0"/>
              <a:ext cx="12205973" cy="6857999"/>
            </a:xfrm>
            <a:prstGeom prst="rect">
              <a:avLst/>
            </a:prstGeom>
            <a:solidFill>
              <a:srgbClr val="FFFFFF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-1" y="0"/>
              <a:ext cx="12205973" cy="365507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0998390" y="134781"/>
              <a:ext cx="520510" cy="123744"/>
              <a:chOff x="8446168" y="-389380"/>
              <a:chExt cx="1062792" cy="252664"/>
            </a:xfrm>
          </p:grpSpPr>
          <p:sp>
            <p:nvSpPr>
              <p:cNvPr id="31" name="椭圆 30"/>
              <p:cNvSpPr/>
              <p:nvPr userDrawn="1"/>
            </p:nvSpPr>
            <p:spPr>
              <a:xfrm>
                <a:off x="8446168" y="-389380"/>
                <a:ext cx="252664" cy="25266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 userDrawn="1"/>
            </p:nvSpPr>
            <p:spPr>
              <a:xfrm>
                <a:off x="8851232" y="-389380"/>
                <a:ext cx="252664" cy="252664"/>
              </a:xfrm>
              <a:prstGeom prst="ellipse">
                <a:avLst/>
              </a:prstGeom>
              <a:solidFill>
                <a:srgbClr val="FFFF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 userDrawn="1"/>
            </p:nvSpPr>
            <p:spPr>
              <a:xfrm>
                <a:off x="9256296" y="-389380"/>
                <a:ext cx="252664" cy="25266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660400" y="1130300"/>
            <a:ext cx="10257804" cy="4999038"/>
            <a:chOff x="660400" y="1130300"/>
            <a:chExt cx="10257804" cy="4999038"/>
          </a:xfrm>
        </p:grpSpPr>
        <p:sp>
          <p:nvSpPr>
            <p:cNvPr id="4" name="矩形: 圆角 3"/>
            <p:cNvSpPr/>
            <p:nvPr/>
          </p:nvSpPr>
          <p:spPr>
            <a:xfrm>
              <a:off x="660400" y="1130300"/>
              <a:ext cx="3544336" cy="499903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>
                <a:buSzPct val="25000"/>
              </a:pPr>
              <a:r>
                <a:rPr lang="en-US" altLang="zh-CN" sz="3600" b="1" dirty="0">
                  <a:solidFill>
                    <a:srgbClr val="FFFFFF"/>
                  </a:solidFill>
                </a:rPr>
                <a:t>Agenda</a:t>
              </a:r>
              <a:endParaRPr kumimoji="1" lang="en-US" altLang="zh-CN" sz="24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680398" y="1627438"/>
              <a:ext cx="5438775" cy="899210"/>
              <a:chOff x="4680398" y="1627438"/>
              <a:chExt cx="5438775" cy="899210"/>
            </a:xfrm>
          </p:grpSpPr>
          <p:sp>
            <p:nvSpPr>
              <p:cNvPr id="18" name="矩形: 圆角 17"/>
              <p:cNvSpPr/>
              <p:nvPr>
                <p:custDataLst>
                  <p:tags r:id="rId2"/>
                </p:custDataLst>
              </p:nvPr>
            </p:nvSpPr>
            <p:spPr>
              <a:xfrm>
                <a:off x="5569398" y="1627438"/>
                <a:ext cx="4549775" cy="485775"/>
              </a:xfrm>
              <a:prstGeom prst="roundRect">
                <a:avLst>
                  <a:gd name="adj" fmla="val 20000"/>
                </a:avLst>
              </a:prstGeom>
              <a:solidFill>
                <a:schemeClr val="accent2"/>
              </a:solidFill>
              <a:ln w="6055" cap="flat">
                <a:noFill/>
                <a:prstDash val="solid"/>
                <a:miter/>
              </a:ln>
            </p:spPr>
            <p:txBody>
              <a:bodyPr wrap="square" lIns="91440" tIns="45720" rIns="91440" bIns="45720" rtlCol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rgbClr val="FEFDFC"/>
                    </a:solidFill>
                  </a:rPr>
                  <a:t>高危性行为的后果</a:t>
                </a:r>
                <a:endParaRPr lang="en-US" altLang="zh-CN" b="1" dirty="0">
                  <a:solidFill>
                    <a:srgbClr val="FEFDFC"/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4680398" y="1638233"/>
                <a:ext cx="627507" cy="62750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</p:spPr>
            <p:txBody>
              <a:bodyPr wrap="non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algn="ctr">
                  <a:defRPr kumimoji="1" sz="2000" b="1">
                    <a:solidFill>
                      <a:schemeClr val="bg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rgbClr val="FFFFFF"/>
                    </a:solidFill>
                  </a:rPr>
                  <a:t>1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463943" y="1951986"/>
                <a:ext cx="4549676" cy="57466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endParaRPr lang="en-US" altLang="zh-CN" sz="1200" dirty="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306219" y="2728401"/>
              <a:ext cx="5346700" cy="864180"/>
              <a:chOff x="5306219" y="2728401"/>
              <a:chExt cx="5346700" cy="864180"/>
            </a:xfrm>
          </p:grpSpPr>
          <p:sp>
            <p:nvSpPr>
              <p:cNvPr id="15" name="矩形: 圆角 14"/>
              <p:cNvSpPr/>
              <p:nvPr>
                <p:custDataLst>
                  <p:tags r:id="rId4"/>
                </p:custDataLst>
              </p:nvPr>
            </p:nvSpPr>
            <p:spPr>
              <a:xfrm>
                <a:off x="6103144" y="2751896"/>
                <a:ext cx="4549775" cy="469265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wrap="square" lIns="91440" tIns="45720" rIns="91440" bIns="45720" rtlCol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rgbClr val="FEFDFC"/>
                    </a:solidFill>
                  </a:rPr>
                  <a:t>避孕套的类型和型号</a:t>
                </a:r>
                <a:endParaRPr lang="en-US" altLang="zh-CN" b="1" dirty="0">
                  <a:solidFill>
                    <a:srgbClr val="FEFDFC"/>
                  </a:solidFill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5306219" y="2728401"/>
                <a:ext cx="625821" cy="625821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000" b="1" dirty="0">
                    <a:solidFill>
                      <a:srgbClr val="FFFFFF"/>
                    </a:solidFill>
                  </a:rPr>
                  <a:t>2</a:t>
                </a:r>
                <a:endParaRPr kumimoji="1"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095318" y="3017919"/>
                <a:ext cx="4549679" cy="57466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endParaRPr lang="en-US" altLang="zh-CN" sz="1200" dirty="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584839" y="3800373"/>
              <a:ext cx="5333365" cy="880312"/>
              <a:chOff x="5584839" y="3800373"/>
              <a:chExt cx="5333365" cy="880312"/>
            </a:xfrm>
          </p:grpSpPr>
          <p:sp>
            <p:nvSpPr>
              <p:cNvPr id="12" name="矩形: 圆角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6368429" y="3800373"/>
                <a:ext cx="4549775" cy="528320"/>
              </a:xfrm>
              <a:prstGeom prst="roundRect">
                <a:avLst>
                  <a:gd name="adj" fmla="val 20000"/>
                </a:avLst>
              </a:prstGeom>
              <a:solidFill>
                <a:schemeClr val="accent2"/>
              </a:solidFill>
              <a:ln w="6055" cap="flat">
                <a:noFill/>
                <a:prstDash val="solid"/>
                <a:miter/>
              </a:ln>
            </p:spPr>
            <p:txBody>
              <a:bodyPr wrap="square" lIns="91440" tIns="45720" rIns="91440" bIns="45720" rtlCol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rgbClr val="FEFDFC"/>
                    </a:solidFill>
                  </a:rPr>
                  <a:t>错误佩戴避孕套的示例</a:t>
                </a:r>
                <a:endParaRPr lang="en-US" altLang="zh-CN" b="1" dirty="0">
                  <a:solidFill>
                    <a:srgbClr val="FEFDFC"/>
                  </a:solidFill>
                </a:endParaRPr>
              </a:p>
            </p:txBody>
          </p:sp>
          <p:sp>
            <p:nvSpPr>
              <p:cNvPr id="13" name="椭圆 12"/>
              <p:cNvSpPr/>
              <p:nvPr>
                <p:custDataLst>
                  <p:tags r:id="rId7"/>
                </p:custDataLst>
              </p:nvPr>
            </p:nvSpPr>
            <p:spPr>
              <a:xfrm>
                <a:off x="5584839" y="3839743"/>
                <a:ext cx="625821" cy="625821"/>
              </a:xfrm>
              <a:prstGeom prst="ellipse">
                <a:avLst/>
              </a:prstGeom>
              <a:solidFill>
                <a:schemeClr val="accent2"/>
              </a:solidFill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000" b="1" dirty="0">
                    <a:solidFill>
                      <a:srgbClr val="FFFFFF"/>
                    </a:solidFill>
                  </a:rPr>
                  <a:t>3</a:t>
                </a:r>
                <a:endParaRPr kumimoji="1"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6368384" y="4106023"/>
                <a:ext cx="4549679" cy="57466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endParaRPr lang="en-US" altLang="zh-CN" sz="1200"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780439" y="5021713"/>
              <a:ext cx="5339080" cy="878808"/>
              <a:chOff x="4780439" y="5021713"/>
              <a:chExt cx="5339080" cy="878808"/>
            </a:xfrm>
          </p:grpSpPr>
          <p:sp>
            <p:nvSpPr>
              <p:cNvPr id="9" name="矩形: 圆角 8"/>
              <p:cNvSpPr/>
              <p:nvPr>
                <p:custDataLst>
                  <p:tags r:id="rId8"/>
                </p:custDataLst>
              </p:nvPr>
            </p:nvSpPr>
            <p:spPr>
              <a:xfrm>
                <a:off x="5569744" y="5038223"/>
                <a:ext cx="4549775" cy="511810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wrap="square" lIns="91440" tIns="45720" rIns="91440" bIns="45720" rtlCol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rgbClr val="FEFDFC"/>
                    </a:solidFill>
                  </a:rPr>
                  <a:t>如何正确佩戴避孕套</a:t>
                </a:r>
                <a:endParaRPr lang="en-US" altLang="zh-CN" b="1" dirty="0">
                  <a:solidFill>
                    <a:srgbClr val="FEFDFC"/>
                  </a:solidFill>
                </a:endParaRPr>
              </a:p>
            </p:txBody>
          </p:sp>
          <p:sp>
            <p:nvSpPr>
              <p:cNvPr id="10" name="椭圆 9"/>
              <p:cNvSpPr/>
              <p:nvPr>
                <p:custDataLst>
                  <p:tags r:id="rId9"/>
                </p:custDataLst>
              </p:nvPr>
            </p:nvSpPr>
            <p:spPr>
              <a:xfrm>
                <a:off x="4780439" y="5021713"/>
                <a:ext cx="625821" cy="625821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000" b="1" dirty="0">
                    <a:solidFill>
                      <a:srgbClr val="FFFFFF"/>
                    </a:solidFill>
                  </a:rPr>
                  <a:t>4</a:t>
                </a:r>
                <a:endParaRPr kumimoji="1"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569538" y="5325859"/>
                <a:ext cx="4549679" cy="574662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endParaRPr lang="en-US" altLang="zh-CN" sz="1200" dirty="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高危性行为的后果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男男</a:t>
            </a:r>
            <a:r>
              <a:rPr lang="en-US" altLang="zh-CN" dirty="0"/>
              <a:t> </a:t>
            </a:r>
            <a:r>
              <a:rPr lang="zh-CN" altLang="en-US" dirty="0"/>
              <a:t>男女 无套高危性行为</a:t>
            </a:r>
            <a:endParaRPr lang="zh-CN" altLang="en-US" dirty="0"/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3" y="1418116"/>
            <a:ext cx="3750050" cy="4885247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86" y="4103066"/>
            <a:ext cx="2230087" cy="2258747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938" y="3084328"/>
            <a:ext cx="3933981" cy="3485707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6" t="30904" r="21776" b="37468"/>
          <a:stretch>
            <a:fillRect/>
          </a:stretch>
        </p:blipFill>
        <p:spPr>
          <a:xfrm>
            <a:off x="4804629" y="1116927"/>
            <a:ext cx="2339162" cy="2897911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57" y="733512"/>
            <a:ext cx="2212754" cy="22929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615888"/>
            <a:ext cx="10858500" cy="1079200"/>
          </a:xfrm>
        </p:spPr>
        <p:txBody>
          <a:bodyPr/>
          <a:lstStyle/>
          <a:p>
            <a:r>
              <a:rPr lang="zh-CN" altLang="en-US" dirty="0"/>
              <a:t>避孕套的类型和型号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0781" y="128587"/>
            <a:ext cx="10858500" cy="900112"/>
          </a:xfrm>
        </p:spPr>
        <p:txBody>
          <a:bodyPr/>
          <a:lstStyle/>
          <a:p>
            <a:r>
              <a:rPr lang="zh-CN" altLang="en-US" dirty="0"/>
              <a:t>避孕套的类型</a:t>
            </a:r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" y="1436898"/>
            <a:ext cx="7276459" cy="409911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147" y="1201479"/>
            <a:ext cx="4064193" cy="44550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避孕套的型号</a:t>
            </a:r>
            <a:endParaRPr lang="zh-CN" altLang="en-US" dirty="0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78" y="1654598"/>
            <a:ext cx="5141959" cy="429353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862" y="1859194"/>
            <a:ext cx="3759257" cy="31389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错误佩戴避孕套的示例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错误佩戴避孕套的示例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60400" y="1858779"/>
            <a:ext cx="60110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一份由世界卫生组织公布的最新调查显示，全世界每年有</a:t>
            </a:r>
            <a:r>
              <a:rPr lang="en-US" altLang="zh-CN" sz="3200" dirty="0"/>
              <a:t>2600</a:t>
            </a:r>
            <a:r>
              <a:rPr lang="zh-CN" altLang="en-US" sz="3200" dirty="0"/>
              <a:t>万</a:t>
            </a:r>
            <a:r>
              <a:rPr lang="en-US" altLang="zh-CN" sz="3200" dirty="0"/>
              <a:t>~5500</a:t>
            </a:r>
            <a:r>
              <a:rPr lang="zh-CN" altLang="en-US" sz="3200" dirty="0"/>
              <a:t>万没有做好当妈妈准备的女性进行人工流产。</a:t>
            </a:r>
            <a:endParaRPr lang="en-US" altLang="zh-CN" sz="3200" dirty="0"/>
          </a:p>
          <a:p>
            <a:r>
              <a:rPr lang="zh-CN" altLang="en-US" sz="3200" dirty="0"/>
              <a:t>更可怕的是，有数以亿计的人感染某种性病。</a:t>
            </a:r>
            <a:endParaRPr lang="en-US" altLang="zh-CN" sz="3200" dirty="0"/>
          </a:p>
          <a:p>
            <a:r>
              <a:rPr lang="zh-CN" altLang="en-US" sz="3200" dirty="0"/>
              <a:t>而这些，都跟不使用安全套或者错误使用安全套有关</a:t>
            </a:r>
            <a:endParaRPr lang="zh-CN" altLang="en-US" sz="3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4" y="1858779"/>
            <a:ext cx="3673511" cy="37309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错误佩戴避孕套示例</a:t>
            </a:r>
            <a:endParaRPr lang="zh-CN" altLang="en-US" dirty="0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838167"/>
            <a:ext cx="2689599" cy="3611747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12" y="1529490"/>
            <a:ext cx="3000375" cy="42291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636" y="1615215"/>
            <a:ext cx="2343150" cy="4057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如何正确佩戴避孕套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如何正确使用避孕套</a:t>
            </a:r>
            <a:endParaRPr lang="zh-CN" altLang="en-US" dirty="0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70" y="1028699"/>
            <a:ext cx="1719288" cy="5700714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758" y="1028699"/>
            <a:ext cx="2107689" cy="570071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448" y="1028699"/>
            <a:ext cx="2428706" cy="570071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22" y="1123286"/>
            <a:ext cx="3514947" cy="239077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742" y="4076545"/>
            <a:ext cx="2428706" cy="24412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2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3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4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5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6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7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8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9.xml><?xml version="1.0" encoding="utf-8"?>
<p:tagLst xmlns:p="http://schemas.openxmlformats.org/presentationml/2006/main">
  <p:tag name="KSO_WM_DIAGRAM_VIRTUALLY_FRAME" val="{&quot;height&quot;:393.62503937007875,&quot;left&quot;:52,&quot;top&quot;:89,&quot;width&quot;:807.7011023622047}"/>
</p:tagLst>
</file>

<file path=ppt/tags/tag10.xml><?xml version="1.0" encoding="utf-8"?>
<p:tagLst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Designed by OfficePLUS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25D0A4"/>
      </a:accent1>
      <a:accent2>
        <a:srgbClr val="DEAA4D"/>
      </a:accent2>
      <a:accent3>
        <a:srgbClr val="57D26F"/>
      </a:accent3>
      <a:accent4>
        <a:srgbClr val="857B67"/>
      </a:accent4>
      <a:accent5>
        <a:srgbClr val="928773"/>
      </a:accent5>
      <a:accent6>
        <a:srgbClr val="788D8A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WPS 演示</Application>
  <PresentationFormat>宽屏</PresentationFormat>
  <Paragraphs>48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Arial Unicode MS</vt:lpstr>
      <vt:lpstr>Calibri</vt:lpstr>
      <vt:lpstr>Designed by OfficePLUS</vt:lpstr>
      <vt:lpstr>安全守护 “套”牢防艾防线</vt:lpstr>
      <vt:lpstr>PowerPoint 演示文稿</vt:lpstr>
      <vt:lpstr>高危性行为的后果</vt:lpstr>
      <vt:lpstr>男男 男女 无套高危性行为</vt:lpstr>
      <vt:lpstr>避孕套的类型和型号</vt:lpstr>
      <vt:lpstr>避孕套的类型</vt:lpstr>
      <vt:lpstr>避孕套的型号</vt:lpstr>
      <vt:lpstr>错误佩戴避孕套的示例</vt:lpstr>
      <vt:lpstr>错误佩戴避孕套的示例</vt:lpstr>
      <vt:lpstr>错误佩戴避孕套示例</vt:lpstr>
      <vt:lpstr>如何正确佩戴避孕套</vt:lpstr>
      <vt:lpstr> 如何正确使用避孕套</vt:lpstr>
      <vt:lpstr>谢谢观看</vt:lpstr>
    </vt:vector>
  </TitlesOfParts>
  <Company>OfficePLUS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王俊</cp:lastModifiedBy>
  <cp:revision>5</cp:revision>
  <cp:lastPrinted>2024-05-12T16:00:00Z</cp:lastPrinted>
  <dcterms:created xsi:type="dcterms:W3CDTF">2024-05-12T16:00:00Z</dcterms:created>
  <dcterms:modified xsi:type="dcterms:W3CDTF">2025-10-30T11:08:04Z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CA0C3E98DCF0404AA362A866565F37BB_12</vt:lpwstr>
  </property>
  <property fmtid="{D5CDD505-2E9C-101B-9397-08002B2CF9AE}" pid="3" name="KSOProductBuildVer">
    <vt:lpwstr>2052-12.1.0.22529</vt:lpwstr>
  </property>
</Properties>
</file>