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6"/>
  </p:notesMasterIdLst>
  <p:sldIdLst>
    <p:sldId id="262" r:id="rId3"/>
    <p:sldId id="266" r:id="rId4"/>
    <p:sldId id="264" r:id="rId5"/>
    <p:sldId id="265" r:id="rId6"/>
    <p:sldId id="268" r:id="rId7"/>
    <p:sldId id="269" r:id="rId8"/>
    <p:sldId id="271" r:id="rId9"/>
    <p:sldId id="272" r:id="rId10"/>
    <p:sldId id="274" r:id="rId11"/>
    <p:sldId id="279" r:id="rId12"/>
    <p:sldId id="282" r:id="rId13"/>
    <p:sldId id="284" r:id="rId14"/>
    <p:sldId id="287" r:id="rId15"/>
  </p:sldIdLst>
  <p:sldSz cx="12192000" cy="6858000"/>
  <p:notesSz cx="6858000" cy="9144000"/>
  <p:embeddedFontLst>
    <p:embeddedFont>
      <p:font typeface="等线 Light" panose="02010600030101010101" charset="-122"/>
      <p:regular r:id="rId20"/>
    </p:embeddedFont>
    <p:embeddedFont>
      <p:font typeface="等线" panose="02010600030101010101" charset="-122"/>
      <p:regular r:id="rId21"/>
    </p:embeddedFont>
  </p:embeddedFontLst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90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88993" autoAdjust="0"/>
  </p:normalViewPr>
  <p:slideViewPr>
    <p:cSldViewPr snapToGrid="0" showGuides="1">
      <p:cViewPr varScale="1">
        <p:scale>
          <a:sx n="75" d="100"/>
          <a:sy n="75" d="100"/>
        </p:scale>
        <p:origin x="802" y="67"/>
      </p:cViewPr>
      <p:guideLst>
        <p:guide orient="horz" pos="2183"/>
        <p:guide pos="390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gs" Target="tags/tag59.xml"/><Relationship Id="rId21" Type="http://schemas.openxmlformats.org/officeDocument/2006/relationships/font" Target="fonts/font2.fntdata"/><Relationship Id="rId20" Type="http://schemas.openxmlformats.org/officeDocument/2006/relationships/font" Target="fonts/font1.fntdata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notesMaster" Target="notesMasters/notesMaster1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C7F2B2-C81D-4948-9EDF-568F71B8993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F8009E-218E-4EEF-9489-D323FC6996E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1A0BAEC-A70E-436E-92C6-3ECF094493E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45BC63-D829-4A71-B2F4-3CC30B2DF0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3000">
        <p:blinds dir="vert"/>
      </p:transition>
    </mc:Choice>
    <mc:Fallback>
      <p:transition spd="slow" advTm="3000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1A0BAEC-A70E-436E-92C6-3ECF094493E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45BC63-D829-4A71-B2F4-3CC30B2DF0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3000">
        <p:blinds dir="vert"/>
      </p:transition>
    </mc:Choice>
    <mc:Fallback>
      <p:transition spd="slow" advTm="3000">
        <p:blinds dir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1A0BAEC-A70E-436E-92C6-3ECF094493E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45BC63-D829-4A71-B2F4-3CC30B2DF0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3000">
        <p:blinds dir="vert"/>
      </p:transition>
    </mc:Choice>
    <mc:Fallback>
      <p:transition spd="slow" advTm="3000">
        <p:blinds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1A0BAEC-A70E-436E-92C6-3ECF094493E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45BC63-D829-4A71-B2F4-3CC30B2DF0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3000">
        <p:blinds dir="vert"/>
      </p:transition>
    </mc:Choice>
    <mc:Fallback>
      <p:transition spd="slow" advTm="3000">
        <p:blinds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1A0BAEC-A70E-436E-92C6-3ECF094493E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45BC63-D829-4A71-B2F4-3CC30B2DF0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3000">
        <p:blinds dir="vert"/>
      </p:transition>
    </mc:Choice>
    <mc:Fallback>
      <p:transition spd="slow" advTm="3000">
        <p:blinds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1A0BAEC-A70E-436E-92C6-3ECF094493E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45BC63-D829-4A71-B2F4-3CC30B2DF0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3000">
        <p:blinds dir="vert"/>
      </p:transition>
    </mc:Choice>
    <mc:Fallback>
      <p:transition spd="slow" advTm="3000">
        <p:blinds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1A0BAEC-A70E-436E-92C6-3ECF094493E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45BC63-D829-4A71-B2F4-3CC30B2DF0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3000">
        <p:blinds dir="vert"/>
      </p:transition>
    </mc:Choice>
    <mc:Fallback>
      <p:transition spd="slow" advTm="3000">
        <p:blinds dir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1A0BAEC-A70E-436E-92C6-3ECF094493E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45BC63-D829-4A71-B2F4-3CC30B2DF0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3000">
        <p:blinds dir="vert"/>
      </p:transition>
    </mc:Choice>
    <mc:Fallback>
      <p:transition spd="slow" advTm="3000">
        <p:blinds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1A0BAEC-A70E-436E-92C6-3ECF094493E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45BC63-D829-4A71-B2F4-3CC30B2DF0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3000">
        <p:blinds dir="vert"/>
      </p:transition>
    </mc:Choice>
    <mc:Fallback>
      <p:transition spd="slow" advTm="3000">
        <p:blinds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1A0BAEC-A70E-436E-92C6-3ECF094493E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45BC63-D829-4A71-B2F4-3CC30B2DF0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3000">
        <p:blinds dir="vert"/>
      </p:transition>
    </mc:Choice>
    <mc:Fallback>
      <p:transition spd="slow" advTm="3000">
        <p:blinds dir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1A0BAEC-A70E-436E-92C6-3ECF094493E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45BC63-D829-4A71-B2F4-3CC30B2DF0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3000">
        <p:blinds dir="vert"/>
      </p:transition>
    </mc:Choice>
    <mc:Fallback>
      <p:transition spd="slow" advTm="3000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600" advTm="3000">
        <p:blinds dir="vert"/>
      </p:transition>
    </mc:Choice>
    <mc:Fallback>
      <p:transition spd="slow" advTm="3000">
        <p:blinds dir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3.xml"/><Relationship Id="rId5" Type="http://schemas.openxmlformats.org/officeDocument/2006/relationships/image" Target="../media/image3.png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image" Target="../media/image3.png"/><Relationship Id="rId5" Type="http://schemas.openxmlformats.org/officeDocument/2006/relationships/tags" Target="../tags/tag6.xml"/><Relationship Id="rId4" Type="http://schemas.openxmlformats.org/officeDocument/2006/relationships/image" Target="../media/image2.png"/><Relationship Id="rId3" Type="http://schemas.openxmlformats.org/officeDocument/2006/relationships/tags" Target="../tags/tag5.xml"/><Relationship Id="rId2" Type="http://schemas.openxmlformats.org/officeDocument/2006/relationships/image" Target="../media/image1.jpeg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4.png"/><Relationship Id="rId7" Type="http://schemas.openxmlformats.org/officeDocument/2006/relationships/tags" Target="../tags/tag14.xml"/><Relationship Id="rId6" Type="http://schemas.openxmlformats.org/officeDocument/2006/relationships/tags" Target="../tags/tag13.xml"/><Relationship Id="rId5" Type="http://schemas.openxmlformats.org/officeDocument/2006/relationships/tags" Target="../tags/tag12.xml"/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" Type="http://schemas.openxmlformats.org/officeDocument/2006/relationships/image" Target="../media/image3.png"/><Relationship Id="rId1" Type="http://schemas.openxmlformats.org/officeDocument/2006/relationships/tags" Target="../tags/tag9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5.png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tags" Target="../tags/tag17.xml"/><Relationship Id="rId3" Type="http://schemas.openxmlformats.org/officeDocument/2006/relationships/tags" Target="../tags/tag16.xml"/><Relationship Id="rId2" Type="http://schemas.openxmlformats.org/officeDocument/2006/relationships/image" Target="../media/image3.png"/><Relationship Id="rId1" Type="http://schemas.openxmlformats.org/officeDocument/2006/relationships/tags" Target="../tags/tag1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26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image" Target="../media/image3.png"/><Relationship Id="rId1" Type="http://schemas.openxmlformats.org/officeDocument/2006/relationships/tags" Target="../tags/tag21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31.xml"/><Relationship Id="rId7" Type="http://schemas.openxmlformats.org/officeDocument/2006/relationships/tags" Target="../tags/tag30.xml"/><Relationship Id="rId6" Type="http://schemas.openxmlformats.org/officeDocument/2006/relationships/image" Target="../media/image3.png"/><Relationship Id="rId5" Type="http://schemas.openxmlformats.org/officeDocument/2006/relationships/tags" Target="../tags/tag29.xml"/><Relationship Id="rId4" Type="http://schemas.openxmlformats.org/officeDocument/2006/relationships/image" Target="../media/image2.png"/><Relationship Id="rId3" Type="http://schemas.openxmlformats.org/officeDocument/2006/relationships/tags" Target="../tags/tag28.xml"/><Relationship Id="rId2" Type="http://schemas.openxmlformats.org/officeDocument/2006/relationships/image" Target="../media/image1.jpeg"/><Relationship Id="rId1" Type="http://schemas.openxmlformats.org/officeDocument/2006/relationships/tags" Target="../tags/tag2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image" Target="../media/image3.png"/><Relationship Id="rId1" Type="http://schemas.openxmlformats.org/officeDocument/2006/relationships/tags" Target="../tags/tag32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42.xml"/><Relationship Id="rId8" Type="http://schemas.openxmlformats.org/officeDocument/2006/relationships/tags" Target="../tags/tag41.xml"/><Relationship Id="rId7" Type="http://schemas.openxmlformats.org/officeDocument/2006/relationships/tags" Target="../tags/tag40.xml"/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image" Target="../media/image3.png"/><Relationship Id="rId16" Type="http://schemas.openxmlformats.org/officeDocument/2006/relationships/slideLayout" Target="../slideLayouts/slideLayout2.xml"/><Relationship Id="rId15" Type="http://schemas.openxmlformats.org/officeDocument/2006/relationships/image" Target="../media/image9.png"/><Relationship Id="rId14" Type="http://schemas.openxmlformats.org/officeDocument/2006/relationships/tags" Target="../tags/tag47.xml"/><Relationship Id="rId13" Type="http://schemas.openxmlformats.org/officeDocument/2006/relationships/tags" Target="../tags/tag46.xml"/><Relationship Id="rId12" Type="http://schemas.openxmlformats.org/officeDocument/2006/relationships/tags" Target="../tags/tag45.xml"/><Relationship Id="rId11" Type="http://schemas.openxmlformats.org/officeDocument/2006/relationships/tags" Target="../tags/tag44.xml"/><Relationship Id="rId10" Type="http://schemas.openxmlformats.org/officeDocument/2006/relationships/tags" Target="../tags/tag43.xml"/><Relationship Id="rId1" Type="http://schemas.openxmlformats.org/officeDocument/2006/relationships/tags" Target="../tags/tag35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52.xml"/><Relationship Id="rId7" Type="http://schemas.openxmlformats.org/officeDocument/2006/relationships/tags" Target="../tags/tag51.xml"/><Relationship Id="rId6" Type="http://schemas.openxmlformats.org/officeDocument/2006/relationships/image" Target="../media/image3.png"/><Relationship Id="rId5" Type="http://schemas.openxmlformats.org/officeDocument/2006/relationships/tags" Target="../tags/tag50.xml"/><Relationship Id="rId4" Type="http://schemas.openxmlformats.org/officeDocument/2006/relationships/image" Target="../media/image2.png"/><Relationship Id="rId3" Type="http://schemas.openxmlformats.org/officeDocument/2006/relationships/tags" Target="../tags/tag49.xml"/><Relationship Id="rId2" Type="http://schemas.openxmlformats.org/officeDocument/2006/relationships/image" Target="../media/image1.jpeg"/><Relationship Id="rId1" Type="http://schemas.openxmlformats.org/officeDocument/2006/relationships/tags" Target="../tags/tag48.xml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tags" Target="../tags/tag55.xml"/><Relationship Id="rId3" Type="http://schemas.openxmlformats.org/officeDocument/2006/relationships/tags" Target="../tags/tag54.xml"/><Relationship Id="rId2" Type="http://schemas.openxmlformats.org/officeDocument/2006/relationships/image" Target="../media/image3.png"/><Relationship Id="rId1" Type="http://schemas.openxmlformats.org/officeDocument/2006/relationships/tags" Target="../tags/tag53.xml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58.xml"/><Relationship Id="rId5" Type="http://schemas.openxmlformats.org/officeDocument/2006/relationships/image" Target="../media/image3.png"/><Relationship Id="rId4" Type="http://schemas.openxmlformats.org/officeDocument/2006/relationships/tags" Target="../tags/tag57.xml"/><Relationship Id="rId3" Type="http://schemas.openxmlformats.org/officeDocument/2006/relationships/image" Target="../media/image2.png"/><Relationship Id="rId2" Type="http://schemas.openxmlformats.org/officeDocument/2006/relationships/tags" Target="../tags/tag56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A-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1999" cy="3732313"/>
          </a:xfrm>
          <a:prstGeom prst="rect">
            <a:avLst/>
          </a:prstGeom>
        </p:spPr>
      </p:pic>
      <p:pic>
        <p:nvPicPr>
          <p:cNvPr id="9" name="PA-图片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957082" y="529534"/>
            <a:ext cx="2277832" cy="3549625"/>
          </a:xfrm>
          <a:prstGeom prst="rect">
            <a:avLst/>
          </a:prstGeom>
        </p:spPr>
      </p:pic>
      <p:sp>
        <p:nvSpPr>
          <p:cNvPr id="12" name="PA-文本框 11"/>
          <p:cNvSpPr txBox="1"/>
          <p:nvPr>
            <p:custDataLst>
              <p:tags r:id="rId6"/>
            </p:custDataLst>
          </p:nvPr>
        </p:nvSpPr>
        <p:spPr>
          <a:xfrm>
            <a:off x="1421130" y="3732530"/>
            <a:ext cx="934974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>
                <a:solidFill>
                  <a:srgbClr val="D4682C"/>
                </a:solidFill>
                <a:latin typeface="獅尾B2宋朝-Black" panose="02000A03000000000000" pitchFamily="2" charset="-122"/>
                <a:ea typeface="獅尾B2宋朝-Black" panose="02000A03000000000000" pitchFamily="2" charset="-122"/>
              </a:rPr>
              <a:t>预防艾滋病  从你我做起</a:t>
            </a:r>
            <a:endParaRPr lang="zh-CN" altLang="en-US" sz="6000">
              <a:solidFill>
                <a:srgbClr val="D4682C"/>
              </a:solidFill>
              <a:latin typeface="獅尾B2宋朝-Black" panose="02000A03000000000000" pitchFamily="2" charset="-122"/>
              <a:ea typeface="獅尾B2宋朝-Black" panose="02000A03000000000000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976624" y="4609172"/>
            <a:ext cx="8238752" cy="51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>
                <a:solidFill>
                  <a:srgbClr val="D4682C"/>
                </a:solidFill>
                <a:latin typeface="獅尾B2宋朝-Black" panose="02000A03000000000000" pitchFamily="2" charset="-122"/>
                <a:ea typeface="獅尾B2宋朝-Black" panose="02000A03000000000000" pitchFamily="2" charset="-122"/>
              </a:rPr>
              <a:t>Prevention of AIDS XXs with you and me</a:t>
            </a:r>
            <a:endParaRPr lang="zh-CN" altLang="en-US" sz="2800">
              <a:solidFill>
                <a:srgbClr val="D4682C"/>
              </a:solidFill>
              <a:latin typeface="獅尾B2宋朝-Black" panose="02000A03000000000000" pitchFamily="2" charset="-122"/>
              <a:ea typeface="獅尾B2宋朝-Black" panose="02000A03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3000">
        <p:blinds dir="vert"/>
      </p:transition>
    </mc:Choice>
    <mc:Fallback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2515274" y="2451037"/>
            <a:ext cx="7341775" cy="2634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“每当放学回到我的家，曾经充满欢声笑语而现在冷冷清清的家，过去进门就能看见爸爸妈妈的身影而现在空无一人的家，每当我自己独守这个空荡荡的大庭院的时候，我是多么的痛苦，我多么的想喊一声爸爸妈妈呀！可是在白天怕别人笑话，我只好晚上偷偷地喊，我真想高声对世界说：“妈妈，我想你！我好想好想和爸爸妈妈在一起，好想好想看到你们的面容，好想好想听到你们的声音，好想你们再给我一点温暖一点爱，哪怕是一秒钟，仅仅一秒钟呀！妈妈，你听到孩儿的心声了吗？” 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思源黑体 Normal" panose="020B0400000000000000" pitchFamily="34" charset="-122"/>
              <a:ea typeface="思源黑体 Normal" panose="020B0400000000000000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727021" y="722274"/>
            <a:ext cx="47379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>
                <a:solidFill>
                  <a:srgbClr val="D4682C"/>
                </a:solidFill>
                <a:latin typeface="獅尾B2宋朝-Black" panose="02000A03000000000000" pitchFamily="2" charset="-122"/>
                <a:ea typeface="獅尾B2宋朝-Black" panose="02000A03000000000000" pitchFamily="2" charset="-122"/>
              </a:rPr>
              <a:t>一封艾滋孤儿的信</a:t>
            </a:r>
            <a:endParaRPr lang="zh-CN" altLang="en-US" sz="4400">
              <a:solidFill>
                <a:srgbClr val="D4682C"/>
              </a:solidFill>
              <a:latin typeface="獅尾B2宋朝-Black" panose="02000A03000000000000" pitchFamily="2" charset="-122"/>
              <a:ea typeface="獅尾B2宋朝-Black" panose="02000A03000000000000" pitchFamily="2" charset="-122"/>
            </a:endParaRPr>
          </a:p>
        </p:txBody>
      </p:sp>
      <p:cxnSp>
        <p:nvCxnSpPr>
          <p:cNvPr id="14" name="直线连接符 73"/>
          <p:cNvCxnSpPr/>
          <p:nvPr/>
        </p:nvCxnSpPr>
        <p:spPr>
          <a:xfrm>
            <a:off x="3922138" y="1605599"/>
            <a:ext cx="4347722" cy="0"/>
          </a:xfrm>
          <a:prstGeom prst="line">
            <a:avLst/>
          </a:prstGeom>
          <a:ln>
            <a:solidFill>
              <a:srgbClr val="D4682C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1411712" y="2084836"/>
            <a:ext cx="9368576" cy="3366714"/>
          </a:xfrm>
          <a:prstGeom prst="rect">
            <a:avLst/>
          </a:prstGeom>
          <a:noFill/>
          <a:ln>
            <a:solidFill>
              <a:srgbClr val="D468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110" y="2688304"/>
            <a:ext cx="1773204" cy="276324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7049" y="2688304"/>
            <a:ext cx="1773204" cy="27632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3000">
        <p:blinds dir="vert"/>
      </p:transition>
    </mc:Choice>
    <mc:Fallback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773642" y="472172"/>
            <a:ext cx="3721763" cy="1658722"/>
            <a:chOff x="1942736" y="1205715"/>
            <a:chExt cx="3721763" cy="1658722"/>
          </a:xfrm>
        </p:grpSpPr>
        <p:sp>
          <p:nvSpPr>
            <p:cNvPr id="5" name="文本框 4"/>
            <p:cNvSpPr txBox="1"/>
            <p:nvPr/>
          </p:nvSpPr>
          <p:spPr>
            <a:xfrm>
              <a:off x="2410702" y="1205715"/>
              <a:ext cx="250831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7200">
                  <a:solidFill>
                    <a:srgbClr val="D4682C"/>
                  </a:solidFill>
                  <a:latin typeface="獅尾B2宋朝-Black" panose="02000A03000000000000" pitchFamily="2" charset="-122"/>
                  <a:ea typeface="獅尾B2宋朝-Black" panose="02000A03000000000000" pitchFamily="2" charset="-122"/>
                </a:rPr>
                <a:t>目录</a:t>
              </a:r>
              <a:endParaRPr lang="zh-CN" altLang="en-US" sz="7200">
                <a:solidFill>
                  <a:srgbClr val="D4682C"/>
                </a:solidFill>
                <a:latin typeface="獅尾B2宋朝-Black" panose="02000A03000000000000" pitchFamily="2" charset="-122"/>
                <a:ea typeface="獅尾B2宋朝-Black" panose="02000A03000000000000" pitchFamily="2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942736" y="2094996"/>
              <a:ext cx="372176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GB" altLang="zh-CN" sz="4400" b="1" i="1" u="none" strike="noStrike" kern="1200" cap="none" spc="0" normalizeH="0" baseline="0" noProof="0">
                  <a:ln>
                    <a:noFill/>
                  </a:ln>
                  <a:solidFill>
                    <a:srgbClr val="D4682C">
                      <a:alpha val="32000"/>
                    </a:srgbClr>
                  </a:solidFill>
                  <a:effectLst/>
                  <a:uLnTx/>
                  <a:uFillTx/>
                  <a:latin typeface="獅尾B2宋朝-Black" panose="02000A03000000000000" pitchFamily="2" charset="-122"/>
                  <a:ea typeface="獅尾B2宋朝-Black" panose="02000A03000000000000" pitchFamily="2" charset="-122"/>
                </a:rPr>
                <a:t>CONTENTS</a:t>
              </a:r>
              <a:endParaRPr kumimoji="1" lang="zh-CN" altLang="en-US" sz="4400" b="1" i="1" u="none" strike="noStrike" kern="1200" cap="none" spc="0" normalizeH="0" baseline="0" noProof="0">
                <a:ln>
                  <a:noFill/>
                </a:ln>
                <a:solidFill>
                  <a:srgbClr val="D4682C">
                    <a:alpha val="32000"/>
                  </a:srgbClr>
                </a:solidFill>
                <a:effectLst/>
                <a:uLnTx/>
                <a:uFillTx/>
                <a:latin typeface="獅尾B2宋朝-Black" panose="02000A03000000000000" pitchFamily="2" charset="-122"/>
                <a:ea typeface="獅尾B2宋朝-Black" panose="02000A03000000000000" pitchFamily="2" charset="-122"/>
              </a:endParaRPr>
            </a:p>
          </p:txBody>
        </p:sp>
      </p:grpSp>
      <p:cxnSp>
        <p:nvCxnSpPr>
          <p:cNvPr id="22" name="直线连接符 73"/>
          <p:cNvCxnSpPr/>
          <p:nvPr/>
        </p:nvCxnSpPr>
        <p:spPr>
          <a:xfrm>
            <a:off x="1438504" y="3858257"/>
            <a:ext cx="8982913" cy="0"/>
          </a:xfrm>
          <a:prstGeom prst="line">
            <a:avLst/>
          </a:prstGeom>
          <a:ln>
            <a:solidFill>
              <a:srgbClr val="D4682C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连接符 91"/>
          <p:cNvCxnSpPr/>
          <p:nvPr/>
        </p:nvCxnSpPr>
        <p:spPr>
          <a:xfrm flipH="1">
            <a:off x="4759220" y="2421937"/>
            <a:ext cx="0" cy="1436320"/>
          </a:xfrm>
          <a:prstGeom prst="line">
            <a:avLst/>
          </a:prstGeom>
          <a:ln>
            <a:solidFill>
              <a:srgbClr val="D4682C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连接符 94"/>
          <p:cNvCxnSpPr/>
          <p:nvPr/>
        </p:nvCxnSpPr>
        <p:spPr>
          <a:xfrm flipH="1">
            <a:off x="7767115" y="3858257"/>
            <a:ext cx="0" cy="1436320"/>
          </a:xfrm>
          <a:prstGeom prst="line">
            <a:avLst/>
          </a:prstGeom>
          <a:ln>
            <a:solidFill>
              <a:srgbClr val="D4682C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圆角矩形 12"/>
          <p:cNvSpPr/>
          <p:nvPr/>
        </p:nvSpPr>
        <p:spPr>
          <a:xfrm>
            <a:off x="1824006" y="4053953"/>
            <a:ext cx="2048234" cy="418313"/>
          </a:xfrm>
          <a:prstGeom prst="roundRect">
            <a:avLst>
              <a:gd name="adj" fmla="val 8112"/>
            </a:avLst>
          </a:prstGeom>
          <a:solidFill>
            <a:srgbClr val="D4682C"/>
          </a:solidFill>
          <a:ln>
            <a:noFill/>
          </a:ln>
          <a:effectLst>
            <a:outerShdw blurRad="215900" sx="102000" sy="102000" algn="ctr" rotWithShape="0">
              <a:srgbClr val="F34F26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457200">
              <a:defRPr/>
            </a:pPr>
            <a:r>
              <a:rPr kumimoji="1" lang="zh-CN" altLang="en-US" sz="2800" b="1" noProof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獅尾B2宋朝-Black" panose="02000A03000000000000" pitchFamily="2" charset="-122"/>
                <a:ea typeface="獅尾B2宋朝-Black" panose="02000A03000000000000" pitchFamily="2" charset="-122"/>
              </a:rPr>
              <a:t>第一部分</a:t>
            </a:r>
            <a:endParaRPr kumimoji="1" lang="zh-CN" altLang="en-US" sz="2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獅尾B2宋朝-Black" panose="02000A03000000000000" pitchFamily="2" charset="-122"/>
              <a:ea typeface="獅尾B2宋朝-Black" panose="02000A03000000000000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792593" y="4436072"/>
            <a:ext cx="2738004" cy="581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457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什么是艾滋病</a:t>
            </a:r>
            <a:endParaRPr lang="zh-CN" altLang="en-US" sz="2400" b="1">
              <a:solidFill>
                <a:schemeClr val="tx1">
                  <a:lumMod val="75000"/>
                  <a:lumOff val="25000"/>
                </a:schemeClr>
              </a:solidFill>
              <a:latin typeface="思源黑体 Normal" panose="020B0400000000000000" pitchFamily="34" charset="-122"/>
              <a:ea typeface="思源黑体 Normal" panose="020B0400000000000000" pitchFamily="34" charset="-122"/>
            </a:endParaRPr>
          </a:p>
        </p:txBody>
      </p:sp>
      <p:sp>
        <p:nvSpPr>
          <p:cNvPr id="30" name="圆角矩形 12"/>
          <p:cNvSpPr/>
          <p:nvPr/>
        </p:nvSpPr>
        <p:spPr>
          <a:xfrm>
            <a:off x="4925579" y="2720117"/>
            <a:ext cx="2048234" cy="418313"/>
          </a:xfrm>
          <a:prstGeom prst="roundRect">
            <a:avLst>
              <a:gd name="adj" fmla="val 8112"/>
            </a:avLst>
          </a:prstGeom>
          <a:solidFill>
            <a:srgbClr val="D4682C"/>
          </a:solidFill>
          <a:ln>
            <a:noFill/>
          </a:ln>
          <a:effectLst>
            <a:outerShdw blurRad="215900" sx="102000" sy="102000" algn="ctr" rotWithShape="0">
              <a:srgbClr val="F34F26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457200">
              <a:defRPr/>
            </a:pPr>
            <a:r>
              <a:rPr kumimoji="1" lang="zh-CN" altLang="en-US" sz="2800" b="1" noProof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獅尾B2宋朝-Black" panose="02000A03000000000000" pitchFamily="2" charset="-122"/>
                <a:ea typeface="獅尾B2宋朝-Black" panose="02000A03000000000000" pitchFamily="2" charset="-122"/>
              </a:rPr>
              <a:t>第二部分</a:t>
            </a:r>
            <a:endParaRPr kumimoji="1" lang="zh-CN" altLang="en-US" sz="2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獅尾B2宋朝-Black" panose="02000A03000000000000" pitchFamily="2" charset="-122"/>
              <a:ea typeface="獅尾B2宋朝-Black" panose="02000A03000000000000" pitchFamily="2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4894165" y="3102236"/>
            <a:ext cx="3185769" cy="581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457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艾滋病的传播途径</a:t>
            </a:r>
            <a:endParaRPr lang="zh-CN" altLang="en-US" sz="2400" b="1">
              <a:solidFill>
                <a:schemeClr val="tx1">
                  <a:lumMod val="75000"/>
                  <a:lumOff val="25000"/>
                </a:schemeClr>
              </a:solidFill>
              <a:latin typeface="思源黑体 Normal" panose="020B0400000000000000" pitchFamily="34" charset="-122"/>
              <a:ea typeface="思源黑体 Normal" panose="020B0400000000000000" pitchFamily="34" charset="-122"/>
            </a:endParaRPr>
          </a:p>
        </p:txBody>
      </p:sp>
      <p:sp>
        <p:nvSpPr>
          <p:cNvPr id="32" name="圆角矩形 12"/>
          <p:cNvSpPr/>
          <p:nvPr/>
        </p:nvSpPr>
        <p:spPr>
          <a:xfrm>
            <a:off x="7946069" y="4017759"/>
            <a:ext cx="2048234" cy="418313"/>
          </a:xfrm>
          <a:prstGeom prst="roundRect">
            <a:avLst>
              <a:gd name="adj" fmla="val 8112"/>
            </a:avLst>
          </a:prstGeom>
          <a:solidFill>
            <a:srgbClr val="D4682C"/>
          </a:solidFill>
          <a:ln>
            <a:noFill/>
          </a:ln>
          <a:effectLst>
            <a:outerShdw blurRad="215900" sx="102000" sy="102000" algn="ctr" rotWithShape="0">
              <a:srgbClr val="F34F26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457200">
              <a:defRPr/>
            </a:pPr>
            <a:r>
              <a:rPr kumimoji="1" lang="zh-CN" altLang="en-US" sz="2800" b="1" noProof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獅尾B2宋朝-Black" panose="02000A03000000000000" pitchFamily="2" charset="-122"/>
                <a:ea typeface="獅尾B2宋朝-Black" panose="02000A03000000000000" pitchFamily="2" charset="-122"/>
              </a:rPr>
              <a:t>第三部分</a:t>
            </a:r>
            <a:endParaRPr kumimoji="1" lang="zh-CN" altLang="en-US" sz="2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獅尾B2宋朝-Black" panose="02000A03000000000000" pitchFamily="2" charset="-122"/>
              <a:ea typeface="獅尾B2宋朝-Black" panose="02000A03000000000000" pitchFamily="2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7946069" y="4405215"/>
            <a:ext cx="2738004" cy="581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457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预防艾滋病</a:t>
            </a:r>
            <a:endParaRPr lang="zh-CN" altLang="en-US" sz="2400" b="1">
              <a:solidFill>
                <a:schemeClr val="tx1">
                  <a:lumMod val="75000"/>
                  <a:lumOff val="25000"/>
                </a:schemeClr>
              </a:solidFill>
              <a:latin typeface="思源黑体 Normal" panose="020B0400000000000000" pitchFamily="34" charset="-122"/>
              <a:ea typeface="思源黑体 Normal" panose="020B04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3000">
        <p:blinds dir="vert"/>
      </p:transition>
    </mc:Choice>
    <mc:Fallback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/>
      <p:bldP spid="30" grpId="0" animBg="1"/>
      <p:bldP spid="31" grpId="0"/>
      <p:bldP spid="32" grpId="0" animBg="1"/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-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A-图片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1999" cy="3732313"/>
          </a:xfrm>
          <a:prstGeom prst="rect">
            <a:avLst/>
          </a:prstGeom>
        </p:spPr>
      </p:pic>
      <p:pic>
        <p:nvPicPr>
          <p:cNvPr id="9" name="PA-图片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4957082" y="529534"/>
            <a:ext cx="2277832" cy="3549625"/>
          </a:xfrm>
          <a:prstGeom prst="rect">
            <a:avLst/>
          </a:prstGeom>
        </p:spPr>
      </p:pic>
      <p:sp>
        <p:nvSpPr>
          <p:cNvPr id="12" name="PA-文本框 11"/>
          <p:cNvSpPr txBox="1"/>
          <p:nvPr>
            <p:custDataLst>
              <p:tags r:id="rId7"/>
            </p:custDataLst>
          </p:nvPr>
        </p:nvSpPr>
        <p:spPr>
          <a:xfrm>
            <a:off x="3298696" y="4443984"/>
            <a:ext cx="55946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>
                <a:solidFill>
                  <a:srgbClr val="D4682C"/>
                </a:solidFill>
                <a:latin typeface="獅尾B2宋朝-Black" panose="02000A03000000000000" pitchFamily="2" charset="-122"/>
                <a:ea typeface="獅尾B2宋朝-Black" panose="02000A03000000000000" pitchFamily="2" charset="-122"/>
              </a:rPr>
              <a:t>什么是艾滋病</a:t>
            </a:r>
            <a:endParaRPr lang="zh-CN" altLang="en-US" sz="6000">
              <a:solidFill>
                <a:srgbClr val="D4682C"/>
              </a:solidFill>
              <a:latin typeface="獅尾B2宋朝-Black" panose="02000A03000000000000" pitchFamily="2" charset="-122"/>
              <a:ea typeface="獅尾B2宋朝-Black" panose="02000A03000000000000" pitchFamily="2" charset="-122"/>
            </a:endParaRPr>
          </a:p>
        </p:txBody>
      </p:sp>
      <p:sp>
        <p:nvSpPr>
          <p:cNvPr id="8" name="PA-圆角矩形 12"/>
          <p:cNvSpPr/>
          <p:nvPr>
            <p:custDataLst>
              <p:tags r:id="rId8"/>
            </p:custDataLst>
          </p:nvPr>
        </p:nvSpPr>
        <p:spPr>
          <a:xfrm>
            <a:off x="4671354" y="3799599"/>
            <a:ext cx="2849292" cy="644385"/>
          </a:xfrm>
          <a:prstGeom prst="roundRect">
            <a:avLst>
              <a:gd name="adj" fmla="val 50000"/>
            </a:avLst>
          </a:prstGeom>
          <a:solidFill>
            <a:srgbClr val="D4682C"/>
          </a:solidFill>
          <a:ln>
            <a:noFill/>
          </a:ln>
          <a:effectLst>
            <a:outerShdw blurRad="215900" sx="102000" sy="102000" algn="ctr" rotWithShape="0">
              <a:srgbClr val="F34F26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457200">
              <a:defRPr/>
            </a:pPr>
            <a:r>
              <a:rPr kumimoji="1" lang="zh-CN" altLang="en-US" sz="3600" b="1" noProof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獅尾B2宋朝-Black" panose="02000A03000000000000" pitchFamily="2" charset="-122"/>
                <a:ea typeface="獅尾B2宋朝-Black" panose="02000A03000000000000" pitchFamily="2" charset="-122"/>
              </a:rPr>
              <a:t>第一部分</a:t>
            </a:r>
            <a:endParaRPr kumimoji="1" lang="zh-CN" altLang="en-US" sz="3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獅尾B2宋朝-Black" panose="02000A03000000000000" pitchFamily="2" charset="-122"/>
              <a:ea typeface="獅尾B2宋朝-Black" panose="02000A03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3000">
        <p:blinds dir="vert"/>
      </p:transition>
    </mc:Choice>
    <mc:Fallback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A-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30218" y="277170"/>
            <a:ext cx="620758" cy="967349"/>
          </a:xfrm>
          <a:prstGeom prst="rect">
            <a:avLst/>
          </a:prstGeom>
        </p:spPr>
      </p:pic>
      <p:sp>
        <p:nvSpPr>
          <p:cNvPr id="11" name="PA-文本框 10"/>
          <p:cNvSpPr txBox="1"/>
          <p:nvPr>
            <p:custDataLst>
              <p:tags r:id="rId3"/>
            </p:custDataLst>
          </p:nvPr>
        </p:nvSpPr>
        <p:spPr>
          <a:xfrm>
            <a:off x="950976" y="468456"/>
            <a:ext cx="30906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>
                <a:solidFill>
                  <a:srgbClr val="D4682C"/>
                </a:solidFill>
                <a:latin typeface="獅尾B2宋朝-Black" panose="02000A03000000000000" pitchFamily="2" charset="-122"/>
                <a:ea typeface="獅尾B2宋朝-Black" panose="02000A03000000000000" pitchFamily="2" charset="-122"/>
              </a:rPr>
              <a:t>什么是艾滋病</a:t>
            </a:r>
            <a:endParaRPr lang="zh-CN" altLang="en-US" sz="3200">
              <a:solidFill>
                <a:srgbClr val="D4682C"/>
              </a:solidFill>
              <a:latin typeface="獅尾B2宋朝-Black" panose="02000A03000000000000" pitchFamily="2" charset="-122"/>
              <a:ea typeface="獅尾B2宋朝-Black" panose="02000A03000000000000" pitchFamily="2" charset="-122"/>
            </a:endParaRPr>
          </a:p>
        </p:txBody>
      </p:sp>
      <p:cxnSp>
        <p:nvCxnSpPr>
          <p:cNvPr id="12" name="PA-直线连接符 73"/>
          <p:cNvCxnSpPr/>
          <p:nvPr>
            <p:custDataLst>
              <p:tags r:id="rId4"/>
            </p:custDataLst>
          </p:nvPr>
        </p:nvCxnSpPr>
        <p:spPr>
          <a:xfrm>
            <a:off x="4391530" y="782639"/>
            <a:ext cx="7495670" cy="0"/>
          </a:xfrm>
          <a:prstGeom prst="line">
            <a:avLst/>
          </a:prstGeom>
          <a:ln>
            <a:solidFill>
              <a:srgbClr val="D4682C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PA-组合 19"/>
          <p:cNvGrpSpPr/>
          <p:nvPr>
            <p:custDataLst>
              <p:tags r:id="rId5"/>
            </p:custDataLst>
          </p:nvPr>
        </p:nvGrpSpPr>
        <p:grpSpPr>
          <a:xfrm>
            <a:off x="1146599" y="1787928"/>
            <a:ext cx="3380029" cy="505531"/>
            <a:chOff x="1011501" y="1424315"/>
            <a:chExt cx="3380029" cy="505531"/>
          </a:xfrm>
        </p:grpSpPr>
        <p:sp>
          <p:nvSpPr>
            <p:cNvPr id="17" name="PA-五边形 9"/>
            <p:cNvSpPr/>
            <p:nvPr>
              <p:custDataLst>
                <p:tags r:id="rId6"/>
              </p:custDataLst>
            </p:nvPr>
          </p:nvSpPr>
          <p:spPr>
            <a:xfrm>
              <a:off x="1011501" y="1424315"/>
              <a:ext cx="3380029" cy="505531"/>
            </a:xfrm>
            <a:prstGeom prst="homePlate">
              <a:avLst>
                <a:gd name="adj" fmla="val 61597"/>
              </a:avLst>
            </a:prstGeom>
            <a:solidFill>
              <a:srgbClr val="D4682C"/>
            </a:solidFill>
            <a:ln w="317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58号-创中黑" panose="00000500000000000000" pitchFamily="2" charset="-122"/>
                <a:ea typeface="字魂58号-创中黑" panose="00000500000000000000" pitchFamily="2" charset="-122"/>
                <a:cs typeface="inpin heiti" charset="-122"/>
              </a:endParaRPr>
            </a:p>
          </p:txBody>
        </p:sp>
        <p:sp>
          <p:nvSpPr>
            <p:cNvPr id="19" name="PA-文本框 18"/>
            <p:cNvSpPr txBox="1"/>
            <p:nvPr>
              <p:custDataLst>
                <p:tags r:id="rId7"/>
              </p:custDataLst>
            </p:nvPr>
          </p:nvSpPr>
          <p:spPr>
            <a:xfrm>
              <a:off x="1156179" y="1446247"/>
              <a:ext cx="30906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獅尾B2宋朝-Black" panose="02000A03000000000000" pitchFamily="2" charset="-122"/>
                  <a:ea typeface="獅尾B2宋朝-Black" panose="02000A03000000000000" pitchFamily="2" charset="-122"/>
                </a:rPr>
                <a:t>艾滋病病毒（</a:t>
              </a:r>
              <a:r>
                <a:rPr lang="en-US" altLang="zh-CN" sz="24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獅尾B2宋朝-Black" panose="02000A03000000000000" pitchFamily="2" charset="-122"/>
                  <a:ea typeface="獅尾B2宋朝-Black" panose="02000A03000000000000" pitchFamily="2" charset="-122"/>
                </a:rPr>
                <a:t>HIV</a:t>
              </a:r>
              <a:r>
                <a:rPr lang="zh-CN" altLang="en-US" sz="24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獅尾B2宋朝-Black" panose="02000A03000000000000" pitchFamily="2" charset="-122"/>
                  <a:ea typeface="獅尾B2宋朝-Black" panose="02000A03000000000000" pitchFamily="2" charset="-122"/>
                </a:rPr>
                <a:t>）</a:t>
              </a:r>
              <a:endPara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獅尾B2宋朝-Black" panose="02000A03000000000000" pitchFamily="2" charset="-122"/>
                <a:ea typeface="獅尾B2宋朝-Black" panose="02000A03000000000000" pitchFamily="2" charset="-122"/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1374385" y="2746048"/>
            <a:ext cx="5749603" cy="1884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D4682C"/>
              </a:buClr>
              <a:buSzTx/>
              <a:defRPr/>
            </a:pP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 </a:t>
            </a:r>
            <a:r>
              <a:rPr lang="en-US" altLang="zh-CN" sz="2000">
                <a:solidFill>
                  <a:schemeClr val="tx1">
                    <a:lumMod val="85000"/>
                    <a:lumOff val="1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HIV</a:t>
            </a: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是艾滋病病毒的缩写。艾滋病病毒是一种能生存于人的血液中并攻击人体免疫系统的病毒。它把人体免疫系统中最重要的</a:t>
            </a:r>
            <a:r>
              <a:rPr lang="en-US" altLang="zh-CN" sz="2000">
                <a:solidFill>
                  <a:schemeClr val="tx1">
                    <a:lumMod val="85000"/>
                    <a:lumOff val="1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T4</a:t>
            </a: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淋巴细胞作为攻击目标。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思源黑体 Normal" panose="020B0400000000000000" pitchFamily="34" charset="-122"/>
              <a:ea typeface="思源黑体 Normal" panose="020B0400000000000000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146599" y="2475457"/>
            <a:ext cx="6205177" cy="2496725"/>
          </a:xfrm>
          <a:prstGeom prst="rect">
            <a:avLst/>
          </a:prstGeom>
          <a:noFill/>
          <a:ln>
            <a:solidFill>
              <a:srgbClr val="D468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79562" y="2271525"/>
            <a:ext cx="3238053" cy="30927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3000">
        <p:blinds dir="vert"/>
      </p:transition>
    </mc:Choice>
    <mc:Fallback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decel="8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2" grpId="0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A-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30218" y="277170"/>
            <a:ext cx="620758" cy="967349"/>
          </a:xfrm>
          <a:prstGeom prst="rect">
            <a:avLst/>
          </a:prstGeom>
        </p:spPr>
      </p:pic>
      <p:sp>
        <p:nvSpPr>
          <p:cNvPr id="11" name="PA-文本框 10"/>
          <p:cNvSpPr txBox="1"/>
          <p:nvPr>
            <p:custDataLst>
              <p:tags r:id="rId3"/>
            </p:custDataLst>
          </p:nvPr>
        </p:nvSpPr>
        <p:spPr>
          <a:xfrm>
            <a:off x="950976" y="468456"/>
            <a:ext cx="30906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>
                <a:solidFill>
                  <a:srgbClr val="D4682C"/>
                </a:solidFill>
                <a:latin typeface="獅尾B2宋朝-Black" panose="02000A03000000000000" pitchFamily="2" charset="-122"/>
                <a:ea typeface="獅尾B2宋朝-Black" panose="02000A03000000000000" pitchFamily="2" charset="-122"/>
              </a:rPr>
              <a:t>什么是艾滋病</a:t>
            </a:r>
            <a:endParaRPr lang="zh-CN" altLang="en-US" sz="3200">
              <a:solidFill>
                <a:srgbClr val="D4682C"/>
              </a:solidFill>
              <a:latin typeface="獅尾B2宋朝-Black" panose="02000A03000000000000" pitchFamily="2" charset="-122"/>
              <a:ea typeface="獅尾B2宋朝-Black" panose="02000A03000000000000" pitchFamily="2" charset="-122"/>
            </a:endParaRPr>
          </a:p>
        </p:txBody>
      </p:sp>
      <p:cxnSp>
        <p:nvCxnSpPr>
          <p:cNvPr id="12" name="PA-直线连接符 73"/>
          <p:cNvCxnSpPr/>
          <p:nvPr>
            <p:custDataLst>
              <p:tags r:id="rId4"/>
            </p:custDataLst>
          </p:nvPr>
        </p:nvCxnSpPr>
        <p:spPr>
          <a:xfrm>
            <a:off x="4391530" y="782639"/>
            <a:ext cx="7495670" cy="0"/>
          </a:xfrm>
          <a:prstGeom prst="line">
            <a:avLst/>
          </a:prstGeom>
          <a:ln>
            <a:solidFill>
              <a:srgbClr val="D4682C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PA-组合 19"/>
          <p:cNvGrpSpPr/>
          <p:nvPr>
            <p:custDataLst>
              <p:tags r:id="rId5"/>
            </p:custDataLst>
          </p:nvPr>
        </p:nvGrpSpPr>
        <p:grpSpPr>
          <a:xfrm>
            <a:off x="1146598" y="2043960"/>
            <a:ext cx="3380029" cy="505531"/>
            <a:chOff x="1011501" y="1424315"/>
            <a:chExt cx="3380029" cy="505531"/>
          </a:xfrm>
        </p:grpSpPr>
        <p:sp>
          <p:nvSpPr>
            <p:cNvPr id="17" name="PA-五边形 9"/>
            <p:cNvSpPr/>
            <p:nvPr>
              <p:custDataLst>
                <p:tags r:id="rId6"/>
              </p:custDataLst>
            </p:nvPr>
          </p:nvSpPr>
          <p:spPr>
            <a:xfrm>
              <a:off x="1011501" y="1424315"/>
              <a:ext cx="3380029" cy="505531"/>
            </a:xfrm>
            <a:prstGeom prst="homePlate">
              <a:avLst>
                <a:gd name="adj" fmla="val 61597"/>
              </a:avLst>
            </a:prstGeom>
            <a:solidFill>
              <a:srgbClr val="D4682C"/>
            </a:solidFill>
            <a:ln w="317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58号-创中黑" panose="00000500000000000000" pitchFamily="2" charset="-122"/>
                <a:ea typeface="字魂58号-创中黑" panose="00000500000000000000" pitchFamily="2" charset="-122"/>
                <a:cs typeface="inpin heiti" charset="-122"/>
              </a:endParaRPr>
            </a:p>
          </p:txBody>
        </p:sp>
        <p:sp>
          <p:nvSpPr>
            <p:cNvPr id="19" name="PA-文本框 18"/>
            <p:cNvSpPr txBox="1"/>
            <p:nvPr>
              <p:custDataLst>
                <p:tags r:id="rId7"/>
              </p:custDataLst>
            </p:nvPr>
          </p:nvSpPr>
          <p:spPr>
            <a:xfrm>
              <a:off x="1156179" y="1446247"/>
              <a:ext cx="30906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獅尾B2宋朝-Black" panose="02000A03000000000000" pitchFamily="2" charset="-122"/>
                  <a:ea typeface="獅尾B2宋朝-Black" panose="02000A03000000000000" pitchFamily="2" charset="-122"/>
                </a:rPr>
                <a:t>艾 滋 病（</a:t>
              </a:r>
              <a:r>
                <a:rPr lang="en-US" altLang="zh-CN" sz="24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獅尾B2宋朝-Black" panose="02000A03000000000000" pitchFamily="2" charset="-122"/>
                  <a:ea typeface="獅尾B2宋朝-Black" panose="02000A03000000000000" pitchFamily="2" charset="-122"/>
                </a:rPr>
                <a:t>AIDS</a:t>
              </a:r>
              <a:r>
                <a:rPr lang="zh-CN" altLang="en-US" sz="24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獅尾B2宋朝-Black" panose="02000A03000000000000" pitchFamily="2" charset="-122"/>
                  <a:ea typeface="獅尾B2宋朝-Black" panose="02000A03000000000000" pitchFamily="2" charset="-122"/>
                </a:rPr>
                <a:t>）</a:t>
              </a:r>
              <a:endPara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獅尾B2宋朝-Black" panose="02000A03000000000000" pitchFamily="2" charset="-122"/>
                <a:ea typeface="獅尾B2宋朝-Black" panose="02000A03000000000000" pitchFamily="2" charset="-122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950976" y="2642196"/>
            <a:ext cx="5394960" cy="2121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D4682C"/>
              </a:buClr>
              <a:buSzTx/>
              <a:buFont typeface="Wingdings" panose="05000000000000000000" pitchFamily="2" charset="2"/>
              <a:buChar char="ü"/>
              <a:defRPr/>
            </a:pP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 全称“获得性免疫缺陷综合症”，由艾滋病病毒引起的机体免疫力下降等一系列感染、肿瘤及神经系统病变，最终可导致死亡。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思源黑体 Normal" panose="020B0400000000000000" pitchFamily="34" charset="-122"/>
              <a:ea typeface="思源黑体 Normal" panose="020B0400000000000000" pitchFamily="34" charset="-122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D4682C"/>
              </a:buClr>
              <a:buSzTx/>
              <a:buFont typeface="Wingdings" panose="05000000000000000000" pitchFamily="2" charset="2"/>
              <a:buChar char="ü"/>
              <a:defRPr/>
            </a:pP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  目前艾滋病尚无有效疫苗和治愈药物，但已有较好的治疗方法，可以延长生命，改善生活质量。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思源黑体 Normal" panose="020B0400000000000000" pitchFamily="34" charset="-122"/>
              <a:ea typeface="思源黑体 Normal" panose="020B0400000000000000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90614" y="1295691"/>
            <a:ext cx="4814040" cy="48140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3000">
        <p:blinds dir="vert"/>
      </p:transition>
    </mc:Choice>
    <mc:Fallback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decel="8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A-图片 1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30218" y="277170"/>
            <a:ext cx="620758" cy="967349"/>
          </a:xfrm>
          <a:prstGeom prst="rect">
            <a:avLst/>
          </a:prstGeom>
        </p:spPr>
      </p:pic>
      <p:sp>
        <p:nvSpPr>
          <p:cNvPr id="19" name="PA-文本框 18"/>
          <p:cNvSpPr txBox="1"/>
          <p:nvPr>
            <p:custDataLst>
              <p:tags r:id="rId3"/>
            </p:custDataLst>
          </p:nvPr>
        </p:nvSpPr>
        <p:spPr>
          <a:xfrm>
            <a:off x="950976" y="468456"/>
            <a:ext cx="30906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>
                <a:solidFill>
                  <a:srgbClr val="D4682C"/>
                </a:solidFill>
                <a:latin typeface="獅尾B2宋朝-Black" panose="02000A03000000000000" pitchFamily="2" charset="-122"/>
                <a:ea typeface="獅尾B2宋朝-Black" panose="02000A03000000000000" pitchFamily="2" charset="-122"/>
              </a:rPr>
              <a:t>什么是艾滋病</a:t>
            </a:r>
            <a:endParaRPr lang="zh-CN" altLang="en-US" sz="3200">
              <a:solidFill>
                <a:srgbClr val="D4682C"/>
              </a:solidFill>
              <a:latin typeface="獅尾B2宋朝-Black" panose="02000A03000000000000" pitchFamily="2" charset="-122"/>
              <a:ea typeface="獅尾B2宋朝-Black" panose="02000A03000000000000" pitchFamily="2" charset="-122"/>
            </a:endParaRPr>
          </a:p>
        </p:txBody>
      </p:sp>
      <p:cxnSp>
        <p:nvCxnSpPr>
          <p:cNvPr id="20" name="PA-直线连接符 73"/>
          <p:cNvCxnSpPr/>
          <p:nvPr>
            <p:custDataLst>
              <p:tags r:id="rId4"/>
            </p:custDataLst>
          </p:nvPr>
        </p:nvCxnSpPr>
        <p:spPr>
          <a:xfrm>
            <a:off x="4391530" y="782639"/>
            <a:ext cx="7495670" cy="0"/>
          </a:xfrm>
          <a:prstGeom prst="line">
            <a:avLst/>
          </a:prstGeom>
          <a:ln>
            <a:solidFill>
              <a:srgbClr val="D4682C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PA-组合 28"/>
          <p:cNvGrpSpPr/>
          <p:nvPr>
            <p:custDataLst>
              <p:tags r:id="rId5"/>
            </p:custDataLst>
          </p:nvPr>
        </p:nvGrpSpPr>
        <p:grpSpPr>
          <a:xfrm>
            <a:off x="1561889" y="2006363"/>
            <a:ext cx="2382985" cy="505531"/>
            <a:chOff x="1011501" y="1424315"/>
            <a:chExt cx="3380029" cy="505531"/>
          </a:xfrm>
        </p:grpSpPr>
        <p:sp>
          <p:nvSpPr>
            <p:cNvPr id="46" name="PA-五边形 9"/>
            <p:cNvSpPr/>
            <p:nvPr>
              <p:custDataLst>
                <p:tags r:id="rId6"/>
              </p:custDataLst>
            </p:nvPr>
          </p:nvSpPr>
          <p:spPr>
            <a:xfrm>
              <a:off x="1011501" y="1424315"/>
              <a:ext cx="3380029" cy="505531"/>
            </a:xfrm>
            <a:prstGeom prst="homePlate">
              <a:avLst>
                <a:gd name="adj" fmla="val 61597"/>
              </a:avLst>
            </a:prstGeom>
            <a:solidFill>
              <a:srgbClr val="D4682C"/>
            </a:solidFill>
            <a:ln w="317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58号-创中黑" panose="00000500000000000000" pitchFamily="2" charset="-122"/>
                <a:ea typeface="字魂58号-创中黑" panose="00000500000000000000" pitchFamily="2" charset="-122"/>
                <a:cs typeface="inpin heiti" charset="-122"/>
              </a:endParaRPr>
            </a:p>
          </p:txBody>
        </p:sp>
        <p:sp>
          <p:nvSpPr>
            <p:cNvPr id="48" name="PA-文本框 47"/>
            <p:cNvSpPr txBox="1"/>
            <p:nvPr>
              <p:custDataLst>
                <p:tags r:id="rId7"/>
              </p:custDataLst>
            </p:nvPr>
          </p:nvSpPr>
          <p:spPr>
            <a:xfrm>
              <a:off x="1156179" y="1446247"/>
              <a:ext cx="30906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獅尾B2宋朝-Black" panose="02000A03000000000000" pitchFamily="2" charset="-122"/>
                  <a:ea typeface="獅尾B2宋朝-Black" panose="02000A03000000000000" pitchFamily="2" charset="-122"/>
                </a:rPr>
                <a:t>提两个问题</a:t>
              </a:r>
              <a:endPara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獅尾B2宋朝-Black" panose="02000A03000000000000" pitchFamily="2" charset="-122"/>
                <a:ea typeface="獅尾B2宋朝-Black" panose="02000A03000000000000" pitchFamily="2" charset="-122"/>
              </a:endParaRPr>
            </a:p>
          </p:txBody>
        </p:sp>
      </p:grpSp>
      <p:sp>
        <p:nvSpPr>
          <p:cNvPr id="50" name="文本框 49"/>
          <p:cNvSpPr txBox="1"/>
          <p:nvPr/>
        </p:nvSpPr>
        <p:spPr>
          <a:xfrm>
            <a:off x="1789675" y="2920755"/>
            <a:ext cx="5749603" cy="499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D4682C"/>
              </a:buClr>
              <a:buSzTx/>
              <a:defRPr/>
            </a:pPr>
            <a:r>
              <a:rPr lang="en-US" altLang="zh-CN" sz="2000">
                <a:solidFill>
                  <a:schemeClr val="tx1">
                    <a:lumMod val="85000"/>
                    <a:lumOff val="1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1</a:t>
            </a: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、艾滋病的传播途径有那些？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思源黑体 Normal" panose="020B0400000000000000" pitchFamily="34" charset="-122"/>
              <a:ea typeface="思源黑体 Normal" panose="020B0400000000000000" pitchFamily="34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561890" y="2693893"/>
            <a:ext cx="4985914" cy="953542"/>
          </a:xfrm>
          <a:prstGeom prst="rect">
            <a:avLst/>
          </a:prstGeom>
          <a:noFill/>
          <a:ln>
            <a:solidFill>
              <a:srgbClr val="D468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1789675" y="4139049"/>
            <a:ext cx="5749603" cy="499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D4682C"/>
              </a:buClr>
              <a:buSzTx/>
              <a:defRPr/>
            </a:pPr>
            <a:r>
              <a:rPr lang="en-US" altLang="zh-CN" sz="2000">
                <a:solidFill>
                  <a:schemeClr val="tx1">
                    <a:lumMod val="85000"/>
                    <a:lumOff val="1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2</a:t>
            </a: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、你愿意跟艾滋病患者一起吃饭吗？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思源黑体 Normal" panose="020B0400000000000000" pitchFamily="34" charset="-122"/>
              <a:ea typeface="思源黑体 Normal" panose="020B0400000000000000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561890" y="3912187"/>
            <a:ext cx="4985914" cy="953542"/>
          </a:xfrm>
          <a:prstGeom prst="rect">
            <a:avLst/>
          </a:prstGeom>
          <a:noFill/>
          <a:ln>
            <a:solidFill>
              <a:srgbClr val="D468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3000">
        <p:blinds dir="vert"/>
      </p:transition>
    </mc:Choice>
    <mc:Fallback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decel="8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50" grpId="0"/>
      <p:bldP spid="51" grpId="0" animBg="1"/>
      <p:bldP spid="2" grpId="0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-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A-图片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1999" cy="3732313"/>
          </a:xfrm>
          <a:prstGeom prst="rect">
            <a:avLst/>
          </a:prstGeom>
        </p:spPr>
      </p:pic>
      <p:pic>
        <p:nvPicPr>
          <p:cNvPr id="9" name="PA-图片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4957082" y="529534"/>
            <a:ext cx="2277832" cy="3549625"/>
          </a:xfrm>
          <a:prstGeom prst="rect">
            <a:avLst/>
          </a:prstGeom>
        </p:spPr>
      </p:pic>
      <p:sp>
        <p:nvSpPr>
          <p:cNvPr id="12" name="PA-文本框 11"/>
          <p:cNvSpPr txBox="1"/>
          <p:nvPr>
            <p:custDataLst>
              <p:tags r:id="rId7"/>
            </p:custDataLst>
          </p:nvPr>
        </p:nvSpPr>
        <p:spPr>
          <a:xfrm>
            <a:off x="2816732" y="4443984"/>
            <a:ext cx="65585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>
                <a:solidFill>
                  <a:srgbClr val="D4682C"/>
                </a:solidFill>
                <a:latin typeface="獅尾B2宋朝-Black" panose="02000A03000000000000" pitchFamily="2" charset="-122"/>
                <a:ea typeface="獅尾B2宋朝-Black" panose="02000A03000000000000" pitchFamily="2" charset="-122"/>
              </a:rPr>
              <a:t>艾滋病的传播途径</a:t>
            </a:r>
            <a:endParaRPr lang="zh-CN" altLang="en-US" sz="6000">
              <a:solidFill>
                <a:srgbClr val="D4682C"/>
              </a:solidFill>
              <a:latin typeface="獅尾B2宋朝-Black" panose="02000A03000000000000" pitchFamily="2" charset="-122"/>
              <a:ea typeface="獅尾B2宋朝-Black" panose="02000A03000000000000" pitchFamily="2" charset="-122"/>
            </a:endParaRPr>
          </a:p>
        </p:txBody>
      </p:sp>
      <p:sp>
        <p:nvSpPr>
          <p:cNvPr id="8" name="PA-圆角矩形 12"/>
          <p:cNvSpPr/>
          <p:nvPr>
            <p:custDataLst>
              <p:tags r:id="rId8"/>
            </p:custDataLst>
          </p:nvPr>
        </p:nvSpPr>
        <p:spPr>
          <a:xfrm>
            <a:off x="4671354" y="3799599"/>
            <a:ext cx="2849292" cy="644385"/>
          </a:xfrm>
          <a:prstGeom prst="roundRect">
            <a:avLst>
              <a:gd name="adj" fmla="val 50000"/>
            </a:avLst>
          </a:prstGeom>
          <a:solidFill>
            <a:srgbClr val="D4682C"/>
          </a:solidFill>
          <a:ln>
            <a:noFill/>
          </a:ln>
          <a:effectLst>
            <a:outerShdw blurRad="215900" sx="102000" sy="102000" algn="ctr" rotWithShape="0">
              <a:srgbClr val="F34F26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457200">
              <a:defRPr/>
            </a:pPr>
            <a:r>
              <a:rPr kumimoji="1" lang="zh-CN" altLang="en-US" sz="3600" b="1" noProof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獅尾B2宋朝-Black" panose="02000A03000000000000" pitchFamily="2" charset="-122"/>
                <a:ea typeface="獅尾B2宋朝-Black" panose="02000A03000000000000" pitchFamily="2" charset="-122"/>
              </a:rPr>
              <a:t>第二部分</a:t>
            </a:r>
            <a:endParaRPr kumimoji="1" lang="zh-CN" altLang="en-US" sz="3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獅尾B2宋朝-Black" panose="02000A03000000000000" pitchFamily="2" charset="-122"/>
              <a:ea typeface="獅尾B2宋朝-Black" panose="02000A03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3000">
        <p:blinds dir="vert"/>
      </p:transition>
    </mc:Choice>
    <mc:Fallback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5159036" y="2181866"/>
            <a:ext cx="1873928" cy="1873926"/>
          </a:xfrm>
          <a:prstGeom prst="ellipse">
            <a:avLst/>
          </a:prstGeom>
          <a:solidFill>
            <a:srgbClr val="D468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 panose="020B0604020202020204" pitchFamily="34" charset="0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4786639" y="1809471"/>
            <a:ext cx="2618722" cy="2618716"/>
          </a:xfrm>
          <a:prstGeom prst="ellipse">
            <a:avLst/>
          </a:prstGeom>
          <a:noFill/>
          <a:ln>
            <a:gradFill>
              <a:gsLst>
                <a:gs pos="49000">
                  <a:srgbClr val="D4682C"/>
                </a:gs>
                <a:gs pos="13000">
                  <a:srgbClr val="2E77E5">
                    <a:alpha val="0"/>
                  </a:srgbClr>
                </a:gs>
                <a:gs pos="100000">
                  <a:srgbClr val="D4682C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 panose="020B0604020202020204" pitchFamily="34" charset="0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013579" y="5517715"/>
            <a:ext cx="22591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母婴传播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思源黑体 Normal" panose="020B0400000000000000" pitchFamily="34" charset="-122"/>
              <a:ea typeface="思源黑体 Normal" panose="020B0400000000000000" pitchFamily="34" charset="-122"/>
            </a:endParaRPr>
          </a:p>
        </p:txBody>
      </p:sp>
      <p:pic>
        <p:nvPicPr>
          <p:cNvPr id="26" name="PA-图片 2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30218" y="277170"/>
            <a:ext cx="620758" cy="967349"/>
          </a:xfrm>
          <a:prstGeom prst="rect">
            <a:avLst/>
          </a:prstGeom>
        </p:spPr>
      </p:pic>
      <p:sp>
        <p:nvSpPr>
          <p:cNvPr id="27" name="PA-文本框 26"/>
          <p:cNvSpPr txBox="1"/>
          <p:nvPr>
            <p:custDataLst>
              <p:tags r:id="rId3"/>
            </p:custDataLst>
          </p:nvPr>
        </p:nvSpPr>
        <p:spPr>
          <a:xfrm>
            <a:off x="950975" y="468456"/>
            <a:ext cx="34368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>
                <a:solidFill>
                  <a:srgbClr val="D4682C"/>
                </a:solidFill>
                <a:latin typeface="獅尾B2宋朝-Black" panose="02000A03000000000000" pitchFamily="2" charset="-122"/>
                <a:ea typeface="獅尾B2宋朝-Black" panose="02000A03000000000000" pitchFamily="2" charset="-122"/>
              </a:rPr>
              <a:t>艾滋病的传播途径</a:t>
            </a:r>
            <a:endParaRPr lang="zh-CN" altLang="en-US" sz="3200">
              <a:solidFill>
                <a:srgbClr val="D4682C"/>
              </a:solidFill>
              <a:latin typeface="獅尾B2宋朝-Black" panose="02000A03000000000000" pitchFamily="2" charset="-122"/>
              <a:ea typeface="獅尾B2宋朝-Black" panose="02000A03000000000000" pitchFamily="2" charset="-122"/>
            </a:endParaRPr>
          </a:p>
        </p:txBody>
      </p:sp>
      <p:cxnSp>
        <p:nvCxnSpPr>
          <p:cNvPr id="28" name="PA-直线连接符 73"/>
          <p:cNvCxnSpPr/>
          <p:nvPr>
            <p:custDataLst>
              <p:tags r:id="rId4"/>
            </p:custDataLst>
          </p:nvPr>
        </p:nvCxnSpPr>
        <p:spPr>
          <a:xfrm>
            <a:off x="4700016" y="782639"/>
            <a:ext cx="7187184" cy="0"/>
          </a:xfrm>
          <a:prstGeom prst="line">
            <a:avLst/>
          </a:prstGeom>
          <a:ln>
            <a:solidFill>
              <a:srgbClr val="D4682C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/>
          <p:cNvSpPr txBox="1"/>
          <p:nvPr/>
        </p:nvSpPr>
        <p:spPr>
          <a:xfrm>
            <a:off x="5211518" y="2669043"/>
            <a:ext cx="1863226" cy="937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獅尾B2宋朝-Black" panose="02000A03000000000000" pitchFamily="2" charset="-122"/>
                <a:ea typeface="獅尾B2宋朝-Black" panose="02000A03000000000000" pitchFamily="2" charset="-122"/>
              </a:rPr>
              <a:t>艾滋病有哪些传播途径？</a:t>
            </a:r>
            <a:endParaRPr lang="zh-CN" altLang="en-US" sz="20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獅尾B2宋朝-Black" panose="02000A03000000000000" pitchFamily="2" charset="-122"/>
              <a:ea typeface="獅尾B2宋朝-Black" panose="02000A03000000000000" pitchFamily="2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8564481" y="2704800"/>
            <a:ext cx="218394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性传播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思源黑体 Normal" panose="020B0400000000000000" pitchFamily="34" charset="-122"/>
              <a:ea typeface="思源黑体 Normal" panose="020B0400000000000000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2203019" y="2704800"/>
            <a:ext cx="12362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血液传播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思源黑体 Normal" panose="020B0400000000000000" pitchFamily="34" charset="-122"/>
              <a:ea typeface="思源黑体 Normal" panose="020B0400000000000000" pitchFamily="34" charset="-122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4030398" y="1053231"/>
            <a:ext cx="4131204" cy="4131196"/>
          </a:xfrm>
          <a:prstGeom prst="ellipse">
            <a:avLst/>
          </a:prstGeom>
          <a:noFill/>
          <a:ln w="38100">
            <a:gradFill>
              <a:gsLst>
                <a:gs pos="49000">
                  <a:srgbClr val="D4682C"/>
                </a:gs>
                <a:gs pos="13000">
                  <a:srgbClr val="2E77E5">
                    <a:alpha val="0"/>
                  </a:srgbClr>
                </a:gs>
                <a:gs pos="100000">
                  <a:srgbClr val="D4682C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 panose="020B0604020202020204" pitchFamily="34" charset="0"/>
              <a:ea typeface="微软雅黑 Light" panose="020B0502040204020203" pitchFamily="34" charset="-122"/>
              <a:cs typeface="+mn-cs"/>
            </a:endParaRPr>
          </a:p>
        </p:txBody>
      </p:sp>
      <p:pic>
        <p:nvPicPr>
          <p:cNvPr id="31" name="Picture 20"/>
          <p:cNvPicPr>
            <a:picLocks noChangeAspect="1" noChangeArrowheads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68812" y="2504259"/>
            <a:ext cx="865187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19"/>
          <p:cNvPicPr>
            <a:picLocks noChangeAspect="1" noChangeArrowheads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74818" y="4636072"/>
            <a:ext cx="936625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18"/>
          <p:cNvPicPr>
            <a:picLocks noChangeAspect="1" noChangeArrowheads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15444" y="2456634"/>
            <a:ext cx="935038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3000">
        <p:blinds dir="vert"/>
      </p:transition>
    </mc:Choice>
    <mc:Fallback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30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33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36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/>
      <p:bldP spid="27" grpId="0"/>
      <p:bldP spid="29" grpId="0"/>
      <p:bldP spid="34" grpId="0"/>
      <p:bldP spid="36" grpId="0"/>
      <p:bldP spid="3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A-图片 1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30218" y="277170"/>
            <a:ext cx="620758" cy="967349"/>
          </a:xfrm>
          <a:prstGeom prst="rect">
            <a:avLst/>
          </a:prstGeom>
        </p:spPr>
      </p:pic>
      <p:sp>
        <p:nvSpPr>
          <p:cNvPr id="19" name="PA-文本框 18"/>
          <p:cNvSpPr txBox="1"/>
          <p:nvPr>
            <p:custDataLst>
              <p:tags r:id="rId3"/>
            </p:custDataLst>
          </p:nvPr>
        </p:nvSpPr>
        <p:spPr>
          <a:xfrm>
            <a:off x="950975" y="468456"/>
            <a:ext cx="34368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>
                <a:solidFill>
                  <a:srgbClr val="D4682C"/>
                </a:solidFill>
                <a:latin typeface="獅尾B2宋朝-Black" panose="02000A03000000000000" pitchFamily="2" charset="-122"/>
                <a:ea typeface="獅尾B2宋朝-Black" panose="02000A03000000000000" pitchFamily="2" charset="-122"/>
              </a:rPr>
              <a:t>艾滋病的传播途径</a:t>
            </a:r>
            <a:endParaRPr lang="zh-CN" altLang="en-US" sz="3200">
              <a:solidFill>
                <a:srgbClr val="D4682C"/>
              </a:solidFill>
              <a:latin typeface="獅尾B2宋朝-Black" panose="02000A03000000000000" pitchFamily="2" charset="-122"/>
              <a:ea typeface="獅尾B2宋朝-Black" panose="02000A03000000000000" pitchFamily="2" charset="-122"/>
            </a:endParaRPr>
          </a:p>
        </p:txBody>
      </p:sp>
      <p:cxnSp>
        <p:nvCxnSpPr>
          <p:cNvPr id="20" name="PA-直线连接符 73"/>
          <p:cNvCxnSpPr/>
          <p:nvPr>
            <p:custDataLst>
              <p:tags r:id="rId4"/>
            </p:custDataLst>
          </p:nvPr>
        </p:nvCxnSpPr>
        <p:spPr>
          <a:xfrm>
            <a:off x="4700016" y="782639"/>
            <a:ext cx="7187184" cy="0"/>
          </a:xfrm>
          <a:prstGeom prst="line">
            <a:avLst/>
          </a:prstGeom>
          <a:ln>
            <a:solidFill>
              <a:srgbClr val="D4682C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PA-组合 1"/>
          <p:cNvGrpSpPr/>
          <p:nvPr>
            <p:custDataLst>
              <p:tags r:id="rId5"/>
            </p:custDataLst>
          </p:nvPr>
        </p:nvGrpSpPr>
        <p:grpSpPr>
          <a:xfrm>
            <a:off x="1393044" y="1956229"/>
            <a:ext cx="4213464" cy="1021053"/>
            <a:chOff x="7281850" y="1983400"/>
            <a:chExt cx="3220720" cy="1337618"/>
          </a:xfrm>
        </p:grpSpPr>
        <p:cxnSp>
          <p:nvCxnSpPr>
            <p:cNvPr id="10" name="PA-直接连接符 6"/>
            <p:cNvCxnSpPr/>
            <p:nvPr>
              <p:custDataLst>
                <p:tags r:id="rId6"/>
              </p:custDataLst>
            </p:nvPr>
          </p:nvCxnSpPr>
          <p:spPr bwMode="auto">
            <a:xfrm>
              <a:off x="7281850" y="1983400"/>
              <a:ext cx="3220720" cy="0"/>
            </a:xfrm>
            <a:prstGeom prst="line">
              <a:avLst/>
            </a:prstGeom>
            <a:solidFill>
              <a:schemeClr val="accent1"/>
            </a:solidFill>
            <a:ln w="44450" cap="flat" cmpd="sng" algn="ctr">
              <a:solidFill>
                <a:srgbClr val="D4682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1" name="PA-任意多边形 11"/>
            <p:cNvSpPr/>
            <p:nvPr>
              <p:custDataLst>
                <p:tags r:id="rId7"/>
              </p:custDataLst>
            </p:nvPr>
          </p:nvSpPr>
          <p:spPr bwMode="auto">
            <a:xfrm>
              <a:off x="7284390" y="3047303"/>
              <a:ext cx="3215640" cy="273715"/>
            </a:xfrm>
            <a:custGeom>
              <a:avLst/>
              <a:gdLst>
                <a:gd name="T0" fmla="*/ 0 w 3219"/>
                <a:gd name="T1" fmla="*/ 0 h 274"/>
                <a:gd name="T2" fmla="*/ 2297 w 3219"/>
                <a:gd name="T3" fmla="*/ 0 h 274"/>
                <a:gd name="T4" fmla="*/ 2554 w 3219"/>
                <a:gd name="T5" fmla="*/ 274 h 274"/>
                <a:gd name="T6" fmla="*/ 2554 w 3219"/>
                <a:gd name="T7" fmla="*/ 0 h 274"/>
                <a:gd name="T8" fmla="*/ 3219 w 3219"/>
                <a:gd name="T9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19" h="274">
                  <a:moveTo>
                    <a:pt x="0" y="0"/>
                  </a:moveTo>
                  <a:lnTo>
                    <a:pt x="2297" y="0"/>
                  </a:lnTo>
                  <a:lnTo>
                    <a:pt x="2554" y="274"/>
                  </a:lnTo>
                  <a:lnTo>
                    <a:pt x="2554" y="0"/>
                  </a:lnTo>
                  <a:lnTo>
                    <a:pt x="3219" y="0"/>
                  </a:lnTo>
                </a:path>
              </a:pathLst>
            </a:custGeom>
            <a:noFill/>
            <a:ln w="28575" cap="flat" cmpd="sng" algn="ctr">
              <a:solidFill>
                <a:srgbClr val="D4682C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</p:grpSp>
      <p:sp>
        <p:nvSpPr>
          <p:cNvPr id="4" name="PA-文本框 3"/>
          <p:cNvSpPr txBox="1"/>
          <p:nvPr>
            <p:custDataLst>
              <p:tags r:id="rId8"/>
            </p:custDataLst>
          </p:nvPr>
        </p:nvSpPr>
        <p:spPr>
          <a:xfrm>
            <a:off x="1620534" y="1956293"/>
            <a:ext cx="3758484" cy="705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D4682C"/>
              </a:buClr>
              <a:buSzTx/>
              <a:defRPr/>
            </a:pPr>
            <a:r>
              <a:rPr lang="zh-CN" altLang="en-US" sz="3200" b="1">
                <a:solidFill>
                  <a:srgbClr val="D4682C"/>
                </a:solidFill>
                <a:latin typeface="獅尾B2宋朝-Black" panose="02000A03000000000000" pitchFamily="2" charset="-122"/>
                <a:ea typeface="獅尾B2宋朝-Black" panose="02000A03000000000000" pitchFamily="2" charset="-122"/>
              </a:rPr>
              <a:t>什么情况不传染呢！</a:t>
            </a:r>
            <a:endParaRPr lang="zh-CN" altLang="en-US" sz="3200" b="1">
              <a:solidFill>
                <a:srgbClr val="D4682C"/>
              </a:solidFill>
              <a:latin typeface="獅尾B2宋朝-Black" panose="02000A03000000000000" pitchFamily="2" charset="-122"/>
              <a:ea typeface="獅尾B2宋朝-Black" panose="02000A03000000000000" pitchFamily="2" charset="-122"/>
            </a:endParaRPr>
          </a:p>
        </p:txBody>
      </p:sp>
      <p:grpSp>
        <p:nvGrpSpPr>
          <p:cNvPr id="15" name="PA-组合 14"/>
          <p:cNvGrpSpPr/>
          <p:nvPr>
            <p:custDataLst>
              <p:tags r:id="rId9"/>
            </p:custDataLst>
          </p:nvPr>
        </p:nvGrpSpPr>
        <p:grpSpPr>
          <a:xfrm>
            <a:off x="1396367" y="3160169"/>
            <a:ext cx="4206818" cy="574323"/>
            <a:chOff x="1011501" y="1424315"/>
            <a:chExt cx="4522682" cy="505531"/>
          </a:xfrm>
        </p:grpSpPr>
        <p:sp>
          <p:nvSpPr>
            <p:cNvPr id="16" name="PA-五边形 9"/>
            <p:cNvSpPr/>
            <p:nvPr>
              <p:custDataLst>
                <p:tags r:id="rId10"/>
              </p:custDataLst>
            </p:nvPr>
          </p:nvSpPr>
          <p:spPr>
            <a:xfrm>
              <a:off x="1011501" y="1424315"/>
              <a:ext cx="4522682" cy="505531"/>
            </a:xfrm>
            <a:prstGeom prst="rect">
              <a:avLst/>
            </a:prstGeom>
            <a:solidFill>
              <a:srgbClr val="D4682C"/>
            </a:solidFill>
            <a:ln w="317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58号-创中黑" panose="00000500000000000000" pitchFamily="2" charset="-122"/>
                <a:ea typeface="字魂58号-创中黑" panose="00000500000000000000" pitchFamily="2" charset="-122"/>
                <a:cs typeface="inpin heiti" charset="-122"/>
              </a:endParaRPr>
            </a:p>
          </p:txBody>
        </p:sp>
        <p:sp>
          <p:nvSpPr>
            <p:cNvPr id="17" name="PA-文本框 16"/>
            <p:cNvSpPr txBox="1"/>
            <p:nvPr>
              <p:custDataLst>
                <p:tags r:id="rId11"/>
              </p:custDataLst>
            </p:nvPr>
          </p:nvSpPr>
          <p:spPr>
            <a:xfrm>
              <a:off x="1011501" y="1470519"/>
              <a:ext cx="4522682" cy="4063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獅尾B2宋朝-Black" panose="02000A03000000000000" pitchFamily="2" charset="-122"/>
                  <a:ea typeface="獅尾B2宋朝-Black" panose="02000A03000000000000" pitchFamily="2" charset="-122"/>
                </a:rPr>
                <a:t>这样接触很安全</a:t>
              </a:r>
              <a:endPara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獅尾B2宋朝-Black" panose="02000A03000000000000" pitchFamily="2" charset="-122"/>
                <a:ea typeface="獅尾B2宋朝-Black" panose="02000A03000000000000" pitchFamily="2" charset="-122"/>
              </a:endParaRPr>
            </a:p>
          </p:txBody>
        </p:sp>
      </p:grpSp>
      <p:sp>
        <p:nvSpPr>
          <p:cNvPr id="5" name="PA-文本框 4"/>
          <p:cNvSpPr txBox="1"/>
          <p:nvPr>
            <p:custDataLst>
              <p:tags r:id="rId12"/>
            </p:custDataLst>
          </p:nvPr>
        </p:nvSpPr>
        <p:spPr>
          <a:xfrm>
            <a:off x="1393044" y="3889218"/>
            <a:ext cx="1687722" cy="12900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D4682C"/>
              </a:buClr>
              <a:buSzTx/>
              <a:buFont typeface="Wingdings" panose="05000000000000000000" pitchFamily="2" charset="2"/>
              <a:buChar char="ü"/>
              <a:defRPr/>
            </a:pP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共用游泳池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思源黑体 Normal" panose="020B0400000000000000" pitchFamily="34" charset="-122"/>
              <a:ea typeface="思源黑体 Normal" panose="020B0400000000000000" pitchFamily="34" charset="-122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D4682C"/>
              </a:buClr>
              <a:buSzTx/>
              <a:buFont typeface="Wingdings" panose="05000000000000000000" pitchFamily="2" charset="2"/>
              <a:buChar char="ü"/>
              <a:defRPr/>
            </a:pP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一同洗浴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思源黑体 Normal" panose="020B0400000000000000" pitchFamily="34" charset="-122"/>
              <a:ea typeface="思源黑体 Normal" panose="020B0400000000000000" pitchFamily="34" charset="-122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D4682C"/>
              </a:buClr>
              <a:buSzTx/>
              <a:buFont typeface="Wingdings" panose="05000000000000000000" pitchFamily="2" charset="2"/>
              <a:buChar char="ü"/>
              <a:defRPr/>
            </a:pP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共用马桶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思源黑体 Normal" panose="020B0400000000000000" pitchFamily="34" charset="-122"/>
              <a:ea typeface="思源黑体 Normal" panose="020B0400000000000000" pitchFamily="34" charset="-122"/>
            </a:endParaRPr>
          </a:p>
        </p:txBody>
      </p:sp>
      <p:sp>
        <p:nvSpPr>
          <p:cNvPr id="6" name="PA-文本框 5"/>
          <p:cNvSpPr txBox="1"/>
          <p:nvPr>
            <p:custDataLst>
              <p:tags r:id="rId13"/>
            </p:custDataLst>
          </p:nvPr>
        </p:nvSpPr>
        <p:spPr>
          <a:xfrm>
            <a:off x="3691296" y="3857399"/>
            <a:ext cx="2213660" cy="12900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D4682C"/>
              </a:buClr>
              <a:buSzTx/>
              <a:buFont typeface="Wingdings" panose="05000000000000000000" pitchFamily="2" charset="2"/>
              <a:buChar char="ü"/>
              <a:defRPr/>
            </a:pP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卧具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思源黑体 Normal" panose="020B0400000000000000" pitchFamily="34" charset="-122"/>
              <a:ea typeface="思源黑体 Normal" panose="020B0400000000000000" pitchFamily="34" charset="-122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D4682C"/>
              </a:buClr>
              <a:buSzTx/>
              <a:buFont typeface="Wingdings" panose="05000000000000000000" pitchFamily="2" charset="2"/>
              <a:buChar char="ü"/>
              <a:defRPr/>
            </a:pP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共用办公用具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思源黑体 Normal" panose="020B0400000000000000" pitchFamily="34" charset="-122"/>
              <a:ea typeface="思源黑体 Normal" panose="020B0400000000000000" pitchFamily="34" charset="-122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D4682C"/>
              </a:buClr>
              <a:buSzTx/>
              <a:buFont typeface="Wingdings" panose="05000000000000000000" pitchFamily="2" charset="2"/>
              <a:buChar char="ü"/>
              <a:defRPr/>
            </a:pP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共同进餐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思源黑体 Normal" panose="020B0400000000000000" pitchFamily="34" charset="-122"/>
              <a:ea typeface="思源黑体 Normal" panose="020B0400000000000000" pitchFamily="34" charset="-122"/>
            </a:endParaRPr>
          </a:p>
        </p:txBody>
      </p:sp>
      <p:pic>
        <p:nvPicPr>
          <p:cNvPr id="7" name="PA-图片 6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6771501" y="2017819"/>
            <a:ext cx="3679159" cy="367915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3000">
        <p:blinds dir="vert"/>
      </p:transition>
    </mc:Choice>
    <mc:Fallback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4" grpId="0"/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-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A-图片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1999" cy="3732313"/>
          </a:xfrm>
          <a:prstGeom prst="rect">
            <a:avLst/>
          </a:prstGeom>
        </p:spPr>
      </p:pic>
      <p:pic>
        <p:nvPicPr>
          <p:cNvPr id="9" name="PA-图片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4957082" y="529534"/>
            <a:ext cx="2277832" cy="3549625"/>
          </a:xfrm>
          <a:prstGeom prst="rect">
            <a:avLst/>
          </a:prstGeom>
        </p:spPr>
      </p:pic>
      <p:sp>
        <p:nvSpPr>
          <p:cNvPr id="12" name="PA-文本框 11"/>
          <p:cNvSpPr txBox="1"/>
          <p:nvPr>
            <p:custDataLst>
              <p:tags r:id="rId7"/>
            </p:custDataLst>
          </p:nvPr>
        </p:nvSpPr>
        <p:spPr>
          <a:xfrm>
            <a:off x="2816732" y="4443984"/>
            <a:ext cx="65585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>
                <a:solidFill>
                  <a:srgbClr val="D4682C"/>
                </a:solidFill>
                <a:latin typeface="獅尾B2宋朝-Black" panose="02000A03000000000000" pitchFamily="2" charset="-122"/>
                <a:ea typeface="獅尾B2宋朝-Black" panose="02000A03000000000000" pitchFamily="2" charset="-122"/>
              </a:rPr>
              <a:t>预防艾滋病</a:t>
            </a:r>
            <a:endParaRPr lang="zh-CN" altLang="en-US" sz="6000">
              <a:solidFill>
                <a:srgbClr val="D4682C"/>
              </a:solidFill>
              <a:latin typeface="獅尾B2宋朝-Black" panose="02000A03000000000000" pitchFamily="2" charset="-122"/>
              <a:ea typeface="獅尾B2宋朝-Black" panose="02000A03000000000000" pitchFamily="2" charset="-122"/>
            </a:endParaRPr>
          </a:p>
        </p:txBody>
      </p:sp>
      <p:sp>
        <p:nvSpPr>
          <p:cNvPr id="8" name="PA-圆角矩形 12"/>
          <p:cNvSpPr/>
          <p:nvPr>
            <p:custDataLst>
              <p:tags r:id="rId8"/>
            </p:custDataLst>
          </p:nvPr>
        </p:nvSpPr>
        <p:spPr>
          <a:xfrm>
            <a:off x="4671354" y="3799599"/>
            <a:ext cx="2849292" cy="644385"/>
          </a:xfrm>
          <a:prstGeom prst="roundRect">
            <a:avLst>
              <a:gd name="adj" fmla="val 50000"/>
            </a:avLst>
          </a:prstGeom>
          <a:solidFill>
            <a:srgbClr val="D4682C"/>
          </a:solidFill>
          <a:ln>
            <a:noFill/>
          </a:ln>
          <a:effectLst>
            <a:outerShdw blurRad="215900" sx="102000" sy="102000" algn="ctr" rotWithShape="0">
              <a:srgbClr val="F34F26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457200">
              <a:defRPr/>
            </a:pPr>
            <a:r>
              <a:rPr kumimoji="1" lang="zh-CN" altLang="en-US" sz="3600" b="1" noProof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獅尾B2宋朝-Black" panose="02000A03000000000000" pitchFamily="2" charset="-122"/>
                <a:ea typeface="獅尾B2宋朝-Black" panose="02000A03000000000000" pitchFamily="2" charset="-122"/>
              </a:rPr>
              <a:t>第三部分</a:t>
            </a:r>
            <a:endParaRPr kumimoji="1" lang="zh-CN" altLang="en-US" sz="3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獅尾B2宋朝-Black" panose="02000A03000000000000" pitchFamily="2" charset="-122"/>
              <a:ea typeface="獅尾B2宋朝-Black" panose="02000A03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3000">
        <p:blinds dir="vert"/>
      </p:transition>
    </mc:Choice>
    <mc:Fallback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A-图片 1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30218" y="277170"/>
            <a:ext cx="620758" cy="967349"/>
          </a:xfrm>
          <a:prstGeom prst="rect">
            <a:avLst/>
          </a:prstGeom>
        </p:spPr>
      </p:pic>
      <p:sp>
        <p:nvSpPr>
          <p:cNvPr id="19" name="PA-文本框 18"/>
          <p:cNvSpPr txBox="1"/>
          <p:nvPr>
            <p:custDataLst>
              <p:tags r:id="rId3"/>
            </p:custDataLst>
          </p:nvPr>
        </p:nvSpPr>
        <p:spPr>
          <a:xfrm>
            <a:off x="950975" y="468456"/>
            <a:ext cx="34368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>
                <a:solidFill>
                  <a:srgbClr val="D4682C"/>
                </a:solidFill>
                <a:latin typeface="獅尾B2宋朝-Black" panose="02000A03000000000000" pitchFamily="2" charset="-122"/>
                <a:ea typeface="獅尾B2宋朝-Black" panose="02000A03000000000000" pitchFamily="2" charset="-122"/>
              </a:rPr>
              <a:t>预防艾滋病</a:t>
            </a:r>
            <a:endParaRPr lang="zh-CN" altLang="en-US" sz="3200">
              <a:solidFill>
                <a:srgbClr val="D4682C"/>
              </a:solidFill>
              <a:latin typeface="獅尾B2宋朝-Black" panose="02000A03000000000000" pitchFamily="2" charset="-122"/>
              <a:ea typeface="獅尾B2宋朝-Black" panose="02000A03000000000000" pitchFamily="2" charset="-122"/>
            </a:endParaRPr>
          </a:p>
        </p:txBody>
      </p:sp>
      <p:cxnSp>
        <p:nvCxnSpPr>
          <p:cNvPr id="20" name="PA-直线连接符 73"/>
          <p:cNvCxnSpPr/>
          <p:nvPr>
            <p:custDataLst>
              <p:tags r:id="rId4"/>
            </p:custDataLst>
          </p:nvPr>
        </p:nvCxnSpPr>
        <p:spPr>
          <a:xfrm>
            <a:off x="4700016" y="782639"/>
            <a:ext cx="7187184" cy="0"/>
          </a:xfrm>
          <a:prstGeom prst="line">
            <a:avLst/>
          </a:prstGeom>
          <a:ln>
            <a:solidFill>
              <a:srgbClr val="D4682C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圆角矩形 16"/>
          <p:cNvSpPr/>
          <p:nvPr/>
        </p:nvSpPr>
        <p:spPr>
          <a:xfrm>
            <a:off x="1309690" y="1807878"/>
            <a:ext cx="2635294" cy="701888"/>
          </a:xfrm>
          <a:prstGeom prst="roundRect">
            <a:avLst>
              <a:gd name="adj" fmla="val 50000"/>
            </a:avLst>
          </a:prstGeom>
          <a:noFill/>
          <a:ln>
            <a:solidFill>
              <a:srgbClr val="D4682C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D4682C"/>
                </a:solidFill>
                <a:effectLst/>
                <a:uLnTx/>
                <a:uFillTx/>
                <a:latin typeface="獅尾B2宋朝-Black" panose="02000A03000000000000" pitchFamily="2" charset="-122"/>
                <a:ea typeface="獅尾B2宋朝-Black" panose="02000A03000000000000" pitchFamily="2" charset="-122"/>
              </a:rPr>
              <a:t>日常预防措施 </a:t>
            </a:r>
            <a:endParaRPr kumimoji="1" lang="zh-CN" altLang="en-US" sz="2400" b="1" i="0" u="none" strike="noStrike" kern="1200" cap="none" spc="0" normalizeH="0" baseline="0" noProof="0">
              <a:ln>
                <a:noFill/>
              </a:ln>
              <a:solidFill>
                <a:srgbClr val="D4682C"/>
              </a:solidFill>
              <a:effectLst/>
              <a:uLnTx/>
              <a:uFillTx/>
              <a:latin typeface="獅尾B2宋朝-Black" panose="02000A03000000000000" pitchFamily="2" charset="-122"/>
              <a:ea typeface="獅尾B2宋朝-Black" panose="02000A03000000000000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309690" y="2749929"/>
            <a:ext cx="5718128" cy="3003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D4682C"/>
              </a:buClr>
              <a:buSzTx/>
              <a:buFont typeface="Wingdings" panose="05000000000000000000" pitchFamily="2" charset="2"/>
              <a:buChar char="ü"/>
              <a:defRPr/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（</a:t>
            </a:r>
            <a:r>
              <a:rPr lang="en-US" altLang="zh-CN" sz="1600">
                <a:solidFill>
                  <a:schemeClr val="tx1">
                    <a:lumMod val="85000"/>
                    <a:lumOff val="1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1</a:t>
            </a: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）要自尊、洁身自爱</a:t>
            </a:r>
            <a:r>
              <a:rPr lang="en-US" altLang="zh-CN" sz="1600">
                <a:solidFill>
                  <a:schemeClr val="tx1">
                    <a:lumMod val="85000"/>
                    <a:lumOff val="1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,</a:t>
            </a: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增强自我保护意识；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思源黑体 Normal" panose="020B0400000000000000" pitchFamily="34" charset="-122"/>
              <a:ea typeface="思源黑体 Normal" panose="020B0400000000000000" pitchFamily="34" charset="-122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D4682C"/>
              </a:buClr>
              <a:buSzTx/>
              <a:buFont typeface="Wingdings" panose="05000000000000000000" pitchFamily="2" charset="2"/>
              <a:buChar char="ü"/>
              <a:defRPr/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（</a:t>
            </a:r>
            <a:r>
              <a:rPr lang="en-US" altLang="zh-CN" sz="1600">
                <a:solidFill>
                  <a:schemeClr val="tx1">
                    <a:lumMod val="85000"/>
                    <a:lumOff val="1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2</a:t>
            </a: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）不输用任何未经检测的血液和血制品；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思源黑体 Normal" panose="020B0400000000000000" pitchFamily="34" charset="-122"/>
              <a:ea typeface="思源黑体 Normal" panose="020B0400000000000000" pitchFamily="34" charset="-122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D4682C"/>
              </a:buClr>
              <a:buSzTx/>
              <a:buFont typeface="Wingdings" panose="05000000000000000000" pitchFamily="2" charset="2"/>
              <a:buChar char="ü"/>
              <a:defRPr/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（</a:t>
            </a:r>
            <a:r>
              <a:rPr lang="en-US" altLang="zh-CN" sz="1600">
                <a:solidFill>
                  <a:schemeClr val="tx1">
                    <a:lumMod val="85000"/>
                    <a:lumOff val="1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3</a:t>
            </a: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）坚决拒绝吸毒，尤其不共用注射器静脉吸毒；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思源黑体 Normal" panose="020B0400000000000000" pitchFamily="34" charset="-122"/>
              <a:ea typeface="思源黑体 Normal" panose="020B0400000000000000" pitchFamily="34" charset="-122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D4682C"/>
              </a:buClr>
              <a:buSzTx/>
              <a:buFont typeface="Wingdings" panose="05000000000000000000" pitchFamily="2" charset="2"/>
              <a:buChar char="ü"/>
              <a:defRPr/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（</a:t>
            </a:r>
            <a:r>
              <a:rPr lang="en-US" altLang="zh-CN" sz="1600">
                <a:solidFill>
                  <a:schemeClr val="tx1">
                    <a:lumMod val="85000"/>
                    <a:lumOff val="1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4</a:t>
            </a: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）接受任何注射或验血时使用一次性器具；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思源黑体 Normal" panose="020B0400000000000000" pitchFamily="34" charset="-122"/>
              <a:ea typeface="思源黑体 Normal" panose="020B0400000000000000" pitchFamily="34" charset="-122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D4682C"/>
              </a:buClr>
              <a:buSzTx/>
              <a:buFont typeface="Wingdings" panose="05000000000000000000" pitchFamily="2" charset="2"/>
              <a:buChar char="ü"/>
              <a:defRPr/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（</a:t>
            </a:r>
            <a:r>
              <a:rPr lang="en-US" altLang="zh-CN" sz="1600">
                <a:solidFill>
                  <a:schemeClr val="tx1">
                    <a:lumMod val="85000"/>
                    <a:lumOff val="1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5</a:t>
            </a: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）不到未经许可的医疗单位进行注射、拔牙、                                                                                                                                          针灸和手术；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思源黑体 Normal" panose="020B0400000000000000" pitchFamily="34" charset="-122"/>
              <a:ea typeface="思源黑体 Normal" panose="020B0400000000000000" pitchFamily="34" charset="-122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D4682C"/>
              </a:buClr>
              <a:buSzTx/>
              <a:buFont typeface="Wingdings" panose="05000000000000000000" pitchFamily="2" charset="2"/>
              <a:buChar char="ü"/>
              <a:defRPr/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（</a:t>
            </a:r>
            <a:r>
              <a:rPr lang="en-US" altLang="zh-CN" sz="1600">
                <a:solidFill>
                  <a:schemeClr val="tx1">
                    <a:lumMod val="85000"/>
                    <a:lumOff val="1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6</a:t>
            </a: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）不用未经消毒的器具穿耳朵眼、纹身、美容，不与他人共用牙刷、剃须刀等。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思源黑体 Normal" panose="020B0400000000000000" pitchFamily="34" charset="-122"/>
              <a:ea typeface="思源黑体 Normal" panose="020B0400000000000000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0016" y="1244519"/>
            <a:ext cx="8529096" cy="63968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3000">
        <p:blinds dir="vert"/>
      </p:transition>
    </mc:Choice>
    <mc:Fallback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3" grpId="0" animBg="1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A-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1999" cy="3732313"/>
          </a:xfrm>
          <a:prstGeom prst="rect">
            <a:avLst/>
          </a:prstGeom>
        </p:spPr>
      </p:pic>
      <p:pic>
        <p:nvPicPr>
          <p:cNvPr id="9" name="PA-图片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957082" y="529534"/>
            <a:ext cx="2277832" cy="3549625"/>
          </a:xfrm>
          <a:prstGeom prst="rect">
            <a:avLst/>
          </a:prstGeom>
        </p:spPr>
      </p:pic>
      <p:sp>
        <p:nvSpPr>
          <p:cNvPr id="12" name="PA-文本框 11"/>
          <p:cNvSpPr txBox="1"/>
          <p:nvPr>
            <p:custDataLst>
              <p:tags r:id="rId6"/>
            </p:custDataLst>
          </p:nvPr>
        </p:nvSpPr>
        <p:spPr>
          <a:xfrm>
            <a:off x="1359535" y="3732530"/>
            <a:ext cx="947229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>
                <a:solidFill>
                  <a:srgbClr val="D4682C"/>
                </a:solidFill>
                <a:latin typeface="獅尾B2宋朝-Black" panose="02000A03000000000000" pitchFamily="2" charset="-122"/>
                <a:ea typeface="獅尾B2宋朝-Black" panose="02000A03000000000000" pitchFamily="2" charset="-122"/>
              </a:rPr>
              <a:t>预防艾滋病  从你我做起</a:t>
            </a:r>
            <a:endParaRPr lang="zh-CN" altLang="en-US" sz="6000">
              <a:solidFill>
                <a:srgbClr val="D4682C"/>
              </a:solidFill>
              <a:latin typeface="獅尾B2宋朝-Black" panose="02000A03000000000000" pitchFamily="2" charset="-122"/>
              <a:ea typeface="獅尾B2宋朝-Black" panose="02000A03000000000000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976624" y="4609172"/>
            <a:ext cx="8238752" cy="51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>
                <a:solidFill>
                  <a:srgbClr val="D4682C"/>
                </a:solidFill>
                <a:latin typeface="獅尾B2宋朝-Black" panose="02000A03000000000000" pitchFamily="2" charset="-122"/>
                <a:ea typeface="獅尾B2宋朝-Black" panose="02000A03000000000000" pitchFamily="2" charset="-122"/>
              </a:rPr>
              <a:t>Prevention of AIDS XXs with you and me</a:t>
            </a:r>
            <a:endParaRPr lang="zh-CN" altLang="en-US" sz="2800">
              <a:solidFill>
                <a:srgbClr val="D4682C"/>
              </a:solidFill>
              <a:latin typeface="獅尾B2宋朝-Black" panose="02000A03000000000000" pitchFamily="2" charset="-122"/>
              <a:ea typeface="獅尾B2宋朝-Black" panose="02000A03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3000">
        <p:blinds dir="vert"/>
      </p:transition>
    </mc:Choice>
    <mc:Fallback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</p:bldLst>
  </p:timing>
</p:sld>
</file>

<file path=ppt/tags/tag1.xml><?xml version="1.0" encoding="utf-8"?>
<p:tagLst xmlns:p="http://schemas.openxmlformats.org/presentationml/2006/main">
  <p:tag name="PA" val="v5.2.9"/>
</p:tagLst>
</file>

<file path=ppt/tags/tag2.xml><?xml version="1.0" encoding="utf-8"?>
<p:tagLst xmlns:p="http://schemas.openxmlformats.org/presentationml/2006/main">
  <p:tag name="PA" val="v5.2.9"/>
</p:tagLst>
</file>

<file path=ppt/tags/tag3.xml><?xml version="1.0" encoding="utf-8"?>
<p:tagLst xmlns:p="http://schemas.openxmlformats.org/presentationml/2006/main">
  <p:tag name="PA" val="v5.2.9"/>
</p:tagLst>
</file>

<file path=ppt/tags/tag4.xml><?xml version="1.0" encoding="utf-8"?>
<p:tagLst xmlns:p="http://schemas.openxmlformats.org/presentationml/2006/main">
  <p:tag name="PA" val="v5.2.9"/>
</p:tagLst>
</file>

<file path=ppt/tags/tag5.xml><?xml version="1.0" encoding="utf-8"?>
<p:tagLst xmlns:p="http://schemas.openxmlformats.org/presentationml/2006/main">
  <p:tag name="PA" val="v5.2.9"/>
</p:tagLst>
</file>

<file path=ppt/tags/tag6.xml><?xml version="1.0" encoding="utf-8"?>
<p:tagLst xmlns:p="http://schemas.openxmlformats.org/presentationml/2006/main">
  <p:tag name="PA" val="v5.2.9"/>
</p:tagLst>
</file>

<file path=ppt/tags/tag7.xml><?xml version="1.0" encoding="utf-8"?>
<p:tagLst xmlns:p="http://schemas.openxmlformats.org/presentationml/2006/main">
  <p:tag name="PA" val="v5.2.9"/>
</p:tagLst>
</file>

<file path=ppt/tags/tag8.xml><?xml version="1.0" encoding="utf-8"?>
<p:tagLst xmlns:p="http://schemas.openxmlformats.org/presentationml/2006/main">
  <p:tag name="PA" val="v5.2.9"/>
</p:tagLst>
</file>

<file path=ppt/tags/tag9.xml><?xml version="1.0" encoding="utf-8"?>
<p:tagLst xmlns:p="http://schemas.openxmlformats.org/presentationml/2006/main">
  <p:tag name="PA" val="v5.2.9"/>
</p:tagLst>
</file>

<file path=ppt/tags/tag10.xml><?xml version="1.0" encoding="utf-8"?>
<p:tagLst xmlns:p="http://schemas.openxmlformats.org/presentationml/2006/main">
  <p:tag name="PA" val="v5.2.9"/>
</p:tagLst>
</file>

<file path=ppt/tags/tag11.xml><?xml version="1.0" encoding="utf-8"?>
<p:tagLst xmlns:p="http://schemas.openxmlformats.org/presentationml/2006/main">
  <p:tag name="PA" val="v5.2.9"/>
</p:tagLst>
</file>

<file path=ppt/tags/tag12.xml><?xml version="1.0" encoding="utf-8"?>
<p:tagLst xmlns:p="http://schemas.openxmlformats.org/presentationml/2006/main">
  <p:tag name="PA" val="v5.2.9"/>
</p:tagLst>
</file>

<file path=ppt/tags/tag13.xml><?xml version="1.0" encoding="utf-8"?>
<p:tagLst xmlns:p="http://schemas.openxmlformats.org/presentationml/2006/main">
  <p:tag name="PA" val="v5.2.9"/>
</p:tagLst>
</file>

<file path=ppt/tags/tag14.xml><?xml version="1.0" encoding="utf-8"?>
<p:tagLst xmlns:p="http://schemas.openxmlformats.org/presentationml/2006/main">
  <p:tag name="PA" val="v5.2.9"/>
</p:tagLst>
</file>

<file path=ppt/tags/tag15.xml><?xml version="1.0" encoding="utf-8"?>
<p:tagLst xmlns:p="http://schemas.openxmlformats.org/presentationml/2006/main">
  <p:tag name="PA" val="v5.2.9"/>
</p:tagLst>
</file>

<file path=ppt/tags/tag16.xml><?xml version="1.0" encoding="utf-8"?>
<p:tagLst xmlns:p="http://schemas.openxmlformats.org/presentationml/2006/main">
  <p:tag name="PA" val="v5.2.9"/>
</p:tagLst>
</file>

<file path=ppt/tags/tag17.xml><?xml version="1.0" encoding="utf-8"?>
<p:tagLst xmlns:p="http://schemas.openxmlformats.org/presentationml/2006/main">
  <p:tag name="PA" val="v5.2.9"/>
</p:tagLst>
</file>

<file path=ppt/tags/tag18.xml><?xml version="1.0" encoding="utf-8"?>
<p:tagLst xmlns:p="http://schemas.openxmlformats.org/presentationml/2006/main">
  <p:tag name="PA" val="v5.2.9"/>
</p:tagLst>
</file>

<file path=ppt/tags/tag19.xml><?xml version="1.0" encoding="utf-8"?>
<p:tagLst xmlns:p="http://schemas.openxmlformats.org/presentationml/2006/main">
  <p:tag name="PA" val="v5.2.9"/>
</p:tagLst>
</file>

<file path=ppt/tags/tag20.xml><?xml version="1.0" encoding="utf-8"?>
<p:tagLst xmlns:p="http://schemas.openxmlformats.org/presentationml/2006/main">
  <p:tag name="PA" val="v5.2.9"/>
</p:tagLst>
</file>

<file path=ppt/tags/tag21.xml><?xml version="1.0" encoding="utf-8"?>
<p:tagLst xmlns:p="http://schemas.openxmlformats.org/presentationml/2006/main">
  <p:tag name="PA" val="v5.2.9"/>
</p:tagLst>
</file>

<file path=ppt/tags/tag22.xml><?xml version="1.0" encoding="utf-8"?>
<p:tagLst xmlns:p="http://schemas.openxmlformats.org/presentationml/2006/main">
  <p:tag name="PA" val="v5.2.9"/>
</p:tagLst>
</file>

<file path=ppt/tags/tag23.xml><?xml version="1.0" encoding="utf-8"?>
<p:tagLst xmlns:p="http://schemas.openxmlformats.org/presentationml/2006/main">
  <p:tag name="PA" val="v5.2.9"/>
</p:tagLst>
</file>

<file path=ppt/tags/tag24.xml><?xml version="1.0" encoding="utf-8"?>
<p:tagLst xmlns:p="http://schemas.openxmlformats.org/presentationml/2006/main">
  <p:tag name="PA" val="v5.2.9"/>
</p:tagLst>
</file>

<file path=ppt/tags/tag25.xml><?xml version="1.0" encoding="utf-8"?>
<p:tagLst xmlns:p="http://schemas.openxmlformats.org/presentationml/2006/main">
  <p:tag name="PA" val="v5.2.9"/>
</p:tagLst>
</file>

<file path=ppt/tags/tag26.xml><?xml version="1.0" encoding="utf-8"?>
<p:tagLst xmlns:p="http://schemas.openxmlformats.org/presentationml/2006/main">
  <p:tag name="PA" val="v5.2.9"/>
</p:tagLst>
</file>

<file path=ppt/tags/tag27.xml><?xml version="1.0" encoding="utf-8"?>
<p:tagLst xmlns:p="http://schemas.openxmlformats.org/presentationml/2006/main">
  <p:tag name="PA" val="v5.2.9"/>
</p:tagLst>
</file>

<file path=ppt/tags/tag28.xml><?xml version="1.0" encoding="utf-8"?>
<p:tagLst xmlns:p="http://schemas.openxmlformats.org/presentationml/2006/main">
  <p:tag name="PA" val="v5.2.9"/>
</p:tagLst>
</file>

<file path=ppt/tags/tag29.xml><?xml version="1.0" encoding="utf-8"?>
<p:tagLst xmlns:p="http://schemas.openxmlformats.org/presentationml/2006/main">
  <p:tag name="PA" val="v5.2.9"/>
</p:tagLst>
</file>

<file path=ppt/tags/tag30.xml><?xml version="1.0" encoding="utf-8"?>
<p:tagLst xmlns:p="http://schemas.openxmlformats.org/presentationml/2006/main">
  <p:tag name="PA" val="v5.2.9"/>
</p:tagLst>
</file>

<file path=ppt/tags/tag31.xml><?xml version="1.0" encoding="utf-8"?>
<p:tagLst xmlns:p="http://schemas.openxmlformats.org/presentationml/2006/main">
  <p:tag name="PA" val="v5.2.9"/>
</p:tagLst>
</file>

<file path=ppt/tags/tag32.xml><?xml version="1.0" encoding="utf-8"?>
<p:tagLst xmlns:p="http://schemas.openxmlformats.org/presentationml/2006/main">
  <p:tag name="PA" val="v5.2.9"/>
</p:tagLst>
</file>

<file path=ppt/tags/tag33.xml><?xml version="1.0" encoding="utf-8"?>
<p:tagLst xmlns:p="http://schemas.openxmlformats.org/presentationml/2006/main">
  <p:tag name="PA" val="v5.2.9"/>
</p:tagLst>
</file>

<file path=ppt/tags/tag34.xml><?xml version="1.0" encoding="utf-8"?>
<p:tagLst xmlns:p="http://schemas.openxmlformats.org/presentationml/2006/main">
  <p:tag name="PA" val="v5.2.9"/>
</p:tagLst>
</file>

<file path=ppt/tags/tag35.xml><?xml version="1.0" encoding="utf-8"?>
<p:tagLst xmlns:p="http://schemas.openxmlformats.org/presentationml/2006/main">
  <p:tag name="PA" val="v5.2.9"/>
</p:tagLst>
</file>

<file path=ppt/tags/tag36.xml><?xml version="1.0" encoding="utf-8"?>
<p:tagLst xmlns:p="http://schemas.openxmlformats.org/presentationml/2006/main">
  <p:tag name="PA" val="v5.2.9"/>
</p:tagLst>
</file>

<file path=ppt/tags/tag37.xml><?xml version="1.0" encoding="utf-8"?>
<p:tagLst xmlns:p="http://schemas.openxmlformats.org/presentationml/2006/main">
  <p:tag name="PA" val="v5.2.9"/>
</p:tagLst>
</file>

<file path=ppt/tags/tag38.xml><?xml version="1.0" encoding="utf-8"?>
<p:tagLst xmlns:p="http://schemas.openxmlformats.org/presentationml/2006/main">
  <p:tag name="PA" val="v5.2.9"/>
</p:tagLst>
</file>

<file path=ppt/tags/tag39.xml><?xml version="1.0" encoding="utf-8"?>
<p:tagLst xmlns:p="http://schemas.openxmlformats.org/presentationml/2006/main">
  <p:tag name="PA" val="v5.2.9"/>
</p:tagLst>
</file>

<file path=ppt/tags/tag40.xml><?xml version="1.0" encoding="utf-8"?>
<p:tagLst xmlns:p="http://schemas.openxmlformats.org/presentationml/2006/main">
  <p:tag name="PA" val="v5.2.9"/>
</p:tagLst>
</file>

<file path=ppt/tags/tag41.xml><?xml version="1.0" encoding="utf-8"?>
<p:tagLst xmlns:p="http://schemas.openxmlformats.org/presentationml/2006/main">
  <p:tag name="PA" val="v5.2.9"/>
</p:tagLst>
</file>

<file path=ppt/tags/tag42.xml><?xml version="1.0" encoding="utf-8"?>
<p:tagLst xmlns:p="http://schemas.openxmlformats.org/presentationml/2006/main">
  <p:tag name="PA" val="v5.2.9"/>
</p:tagLst>
</file>

<file path=ppt/tags/tag43.xml><?xml version="1.0" encoding="utf-8"?>
<p:tagLst xmlns:p="http://schemas.openxmlformats.org/presentationml/2006/main">
  <p:tag name="PA" val="v5.2.9"/>
</p:tagLst>
</file>

<file path=ppt/tags/tag44.xml><?xml version="1.0" encoding="utf-8"?>
<p:tagLst xmlns:p="http://schemas.openxmlformats.org/presentationml/2006/main">
  <p:tag name="PA" val="v5.2.9"/>
</p:tagLst>
</file>

<file path=ppt/tags/tag45.xml><?xml version="1.0" encoding="utf-8"?>
<p:tagLst xmlns:p="http://schemas.openxmlformats.org/presentationml/2006/main">
  <p:tag name="PA" val="v5.2.9"/>
</p:tagLst>
</file>

<file path=ppt/tags/tag46.xml><?xml version="1.0" encoding="utf-8"?>
<p:tagLst xmlns:p="http://schemas.openxmlformats.org/presentationml/2006/main">
  <p:tag name="PA" val="v5.2.9"/>
</p:tagLst>
</file>

<file path=ppt/tags/tag47.xml><?xml version="1.0" encoding="utf-8"?>
<p:tagLst xmlns:p="http://schemas.openxmlformats.org/presentationml/2006/main">
  <p:tag name="PA" val="v5.2.9"/>
</p:tagLst>
</file>

<file path=ppt/tags/tag48.xml><?xml version="1.0" encoding="utf-8"?>
<p:tagLst xmlns:p="http://schemas.openxmlformats.org/presentationml/2006/main">
  <p:tag name="PA" val="v5.2.9"/>
</p:tagLst>
</file>

<file path=ppt/tags/tag49.xml><?xml version="1.0" encoding="utf-8"?>
<p:tagLst xmlns:p="http://schemas.openxmlformats.org/presentationml/2006/main">
  <p:tag name="PA" val="v5.2.9"/>
</p:tagLst>
</file>

<file path=ppt/tags/tag50.xml><?xml version="1.0" encoding="utf-8"?>
<p:tagLst xmlns:p="http://schemas.openxmlformats.org/presentationml/2006/main">
  <p:tag name="PA" val="v5.2.9"/>
</p:tagLst>
</file>

<file path=ppt/tags/tag51.xml><?xml version="1.0" encoding="utf-8"?>
<p:tagLst xmlns:p="http://schemas.openxmlformats.org/presentationml/2006/main">
  <p:tag name="PA" val="v5.2.9"/>
</p:tagLst>
</file>

<file path=ppt/tags/tag52.xml><?xml version="1.0" encoding="utf-8"?>
<p:tagLst xmlns:p="http://schemas.openxmlformats.org/presentationml/2006/main">
  <p:tag name="PA" val="v5.2.9"/>
</p:tagLst>
</file>

<file path=ppt/tags/tag53.xml><?xml version="1.0" encoding="utf-8"?>
<p:tagLst xmlns:p="http://schemas.openxmlformats.org/presentationml/2006/main">
  <p:tag name="PA" val="v5.2.9"/>
</p:tagLst>
</file>

<file path=ppt/tags/tag54.xml><?xml version="1.0" encoding="utf-8"?>
<p:tagLst xmlns:p="http://schemas.openxmlformats.org/presentationml/2006/main">
  <p:tag name="PA" val="v5.2.9"/>
</p:tagLst>
</file>

<file path=ppt/tags/tag55.xml><?xml version="1.0" encoding="utf-8"?>
<p:tagLst xmlns:p="http://schemas.openxmlformats.org/presentationml/2006/main">
  <p:tag name="PA" val="v5.2.9"/>
</p:tagLst>
</file>

<file path=ppt/tags/tag56.xml><?xml version="1.0" encoding="utf-8"?>
<p:tagLst xmlns:p="http://schemas.openxmlformats.org/presentationml/2006/main">
  <p:tag name="PA" val="v5.2.9"/>
</p:tagLst>
</file>

<file path=ppt/tags/tag57.xml><?xml version="1.0" encoding="utf-8"?>
<p:tagLst xmlns:p="http://schemas.openxmlformats.org/presentationml/2006/main">
  <p:tag name="PA" val="v5.2.9"/>
</p:tagLst>
</file>

<file path=ppt/tags/tag58.xml><?xml version="1.0" encoding="utf-8"?>
<p:tagLst xmlns:p="http://schemas.openxmlformats.org/presentationml/2006/main">
  <p:tag name="PA" val="v5.2.9"/>
</p:tagLst>
</file>

<file path=ppt/tags/tag59.xml><?xml version="1.0" encoding="utf-8"?>
<p:tagLst xmlns:p="http://schemas.openxmlformats.org/presentationml/2006/main">
  <p:tag name="AS_NET" val="4.0.30319.42000"/>
  <p:tag name="AS_OS" val="Microsoft Windows NT 6.2.9200.0"/>
  <p:tag name="AS_RELEASE_DATE" val="2024.02.14"/>
  <p:tag name="AS_TITLE" val="Aspose.Slides for .NET 4.0 Client Profile"/>
  <p:tag name="AS_VERSION" val="24.2"/>
  <p:tag name="KSO_WPP_MARK_KEY" val="b1eff720-97c1-4800-9e36-f1f2f5fc2652"/>
  <p:tag name="COMMONDATA" val="eyJoZGlkIjoiNjdkOGJiZWY5ZjNiM2NlZTcyMzg5MzlhNDgxZmQzNWE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1023</Words>
  <Application>WPS 演示</Application>
  <PresentationFormat>宽屏</PresentationFormat>
  <Paragraphs>96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8" baseType="lpstr">
      <vt:lpstr>Arial</vt:lpstr>
      <vt:lpstr>宋体</vt:lpstr>
      <vt:lpstr>Wingdings</vt:lpstr>
      <vt:lpstr>獅尾B2宋朝-Black</vt:lpstr>
      <vt:lpstr>思源黑体 Normal</vt:lpstr>
      <vt:lpstr>黑体</vt:lpstr>
      <vt:lpstr>字魂58号-创中黑</vt:lpstr>
      <vt:lpstr>inpin heiti</vt:lpstr>
      <vt:lpstr>微软雅黑 Light</vt:lpstr>
      <vt:lpstr>微软雅黑</vt:lpstr>
      <vt:lpstr>Arial Unicode MS</vt:lpstr>
      <vt:lpstr>等线 Light</vt:lpstr>
      <vt:lpstr>等线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王俊</cp:lastModifiedBy>
  <cp:revision>6</cp:revision>
  <cp:lastPrinted>2023-06-23T00:20:00Z</cp:lastPrinted>
  <dcterms:created xsi:type="dcterms:W3CDTF">2023-06-23T00:20:00Z</dcterms:created>
  <dcterms:modified xsi:type="dcterms:W3CDTF">2025-10-30T11:06:35Z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DDC40A97D2D442C7ABA0F9EFA6786973</vt:lpwstr>
  </property>
  <property fmtid="{D5CDD505-2E9C-101B-9397-08002B2CF9AE}" pid="3" name="KSOProductBuildVer">
    <vt:lpwstr>2052-12.1.0.22529</vt:lpwstr>
  </property>
</Properties>
</file>